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145704463" r:id="rId5"/>
    <p:sldId id="2145704374" r:id="rId6"/>
    <p:sldId id="2145704567" r:id="rId7"/>
    <p:sldId id="2145704568" r:id="rId8"/>
    <p:sldId id="2145704491" r:id="rId9"/>
    <p:sldId id="2145704492" r:id="rId10"/>
    <p:sldId id="2145704493" r:id="rId11"/>
    <p:sldId id="2145704494" r:id="rId12"/>
    <p:sldId id="2145704383" r:id="rId13"/>
    <p:sldId id="2145704569" r:id="rId14"/>
    <p:sldId id="2145704570" r:id="rId15"/>
    <p:sldId id="2145704571" r:id="rId16"/>
    <p:sldId id="2145704563" r:id="rId17"/>
  </p:sldIdLst>
  <p:sldSz cx="12192000" cy="6858000"/>
  <p:notesSz cx="10234613" cy="1466215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D9E9"/>
    <a:srgbClr val="6BEFF9"/>
    <a:srgbClr val="32E8F6"/>
    <a:srgbClr val="BFBFBF"/>
    <a:srgbClr val="FFFFCC"/>
    <a:srgbClr val="FF00FF"/>
    <a:srgbClr val="339933"/>
    <a:srgbClr val="CC33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CF920A-6C95-4111-9058-08C18B1CC854}" v="765" dt="2021-10-19T05:14:32.4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autoAdjust="0"/>
    <p:restoredTop sz="93741" autoAdjust="0"/>
  </p:normalViewPr>
  <p:slideViewPr>
    <p:cSldViewPr>
      <p:cViewPr varScale="1">
        <p:scale>
          <a:sx n="63" d="100"/>
          <a:sy n="63" d="100"/>
        </p:scale>
        <p:origin x="844" y="52"/>
      </p:cViewPr>
      <p:guideLst/>
    </p:cSldViewPr>
  </p:slideViewPr>
  <p:notesTextViewPr>
    <p:cViewPr>
      <p:scale>
        <a:sx n="1" d="1"/>
        <a:sy n="1" d="1"/>
      </p:scale>
      <p:origin x="0" y="0"/>
    </p:cViewPr>
  </p:notesTextViewPr>
  <p:sorterViewPr>
    <p:cViewPr>
      <p:scale>
        <a:sx n="100" d="100"/>
        <a:sy n="100" d="100"/>
      </p:scale>
      <p:origin x="0" y="-13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4999" cy="735655"/>
          </a:xfrm>
          <a:prstGeom prst="rect">
            <a:avLst/>
          </a:prstGeom>
        </p:spPr>
        <p:txBody>
          <a:bodyPr vert="horz" lIns="138778" tIns="69389" rIns="138778" bIns="69389" rtlCol="0"/>
          <a:lstStyle>
            <a:lvl1pPr algn="l">
              <a:defRPr sz="1900"/>
            </a:lvl1pPr>
          </a:lstStyle>
          <a:p>
            <a:endParaRPr lang="en-US"/>
          </a:p>
        </p:txBody>
      </p:sp>
      <p:sp>
        <p:nvSpPr>
          <p:cNvPr id="3" name="Date Placeholder 2"/>
          <p:cNvSpPr>
            <a:spLocks noGrp="1"/>
          </p:cNvSpPr>
          <p:nvPr>
            <p:ph type="dt" idx="1"/>
          </p:nvPr>
        </p:nvSpPr>
        <p:spPr>
          <a:xfrm>
            <a:off x="5797247" y="0"/>
            <a:ext cx="4434999" cy="735655"/>
          </a:xfrm>
          <a:prstGeom prst="rect">
            <a:avLst/>
          </a:prstGeom>
        </p:spPr>
        <p:txBody>
          <a:bodyPr vert="horz" lIns="138778" tIns="69389" rIns="138778" bIns="69389" rtlCol="0"/>
          <a:lstStyle>
            <a:lvl1pPr algn="r">
              <a:defRPr sz="1900"/>
            </a:lvl1pPr>
          </a:lstStyle>
          <a:p>
            <a:fld id="{674391B4-A7B8-4DA7-BE79-A26093C71E92}" type="datetimeFigureOut">
              <a:rPr lang="en-US" smtClean="0"/>
              <a:t>3/12/2023</a:t>
            </a:fld>
            <a:endParaRPr lang="en-US"/>
          </a:p>
        </p:txBody>
      </p:sp>
      <p:sp>
        <p:nvSpPr>
          <p:cNvPr id="4" name="Slide Image Placeholder 3"/>
          <p:cNvSpPr>
            <a:spLocks noGrp="1" noRot="1" noChangeAspect="1"/>
          </p:cNvSpPr>
          <p:nvPr>
            <p:ph type="sldImg" idx="2"/>
          </p:nvPr>
        </p:nvSpPr>
        <p:spPr>
          <a:xfrm>
            <a:off x="720725" y="1833563"/>
            <a:ext cx="8793163" cy="4946650"/>
          </a:xfrm>
          <a:prstGeom prst="rect">
            <a:avLst/>
          </a:prstGeom>
          <a:noFill/>
          <a:ln w="12700">
            <a:solidFill>
              <a:prstClr val="black"/>
            </a:solidFill>
          </a:ln>
        </p:spPr>
        <p:txBody>
          <a:bodyPr vert="horz" lIns="138778" tIns="69389" rIns="138778" bIns="69389" rtlCol="0" anchor="ctr"/>
          <a:lstStyle/>
          <a:p>
            <a:endParaRPr lang="en-US"/>
          </a:p>
        </p:txBody>
      </p:sp>
      <p:sp>
        <p:nvSpPr>
          <p:cNvPr id="5" name="Notes Placeholder 4"/>
          <p:cNvSpPr>
            <a:spLocks noGrp="1"/>
          </p:cNvSpPr>
          <p:nvPr>
            <p:ph type="body" sz="quarter" idx="3"/>
          </p:nvPr>
        </p:nvSpPr>
        <p:spPr>
          <a:xfrm>
            <a:off x="1023462" y="7056161"/>
            <a:ext cx="8187690" cy="5773222"/>
          </a:xfrm>
          <a:prstGeom prst="rect">
            <a:avLst/>
          </a:prstGeom>
        </p:spPr>
        <p:txBody>
          <a:bodyPr vert="horz" lIns="138778" tIns="69389" rIns="138778" bIns="693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926500"/>
            <a:ext cx="4434999" cy="735652"/>
          </a:xfrm>
          <a:prstGeom prst="rect">
            <a:avLst/>
          </a:prstGeom>
        </p:spPr>
        <p:txBody>
          <a:bodyPr vert="horz" lIns="138778" tIns="69389" rIns="138778" bIns="69389" rtlCol="0" anchor="b"/>
          <a:lstStyle>
            <a:lvl1pPr algn="l">
              <a:defRPr sz="1900"/>
            </a:lvl1pPr>
          </a:lstStyle>
          <a:p>
            <a:endParaRPr lang="en-US"/>
          </a:p>
        </p:txBody>
      </p:sp>
      <p:sp>
        <p:nvSpPr>
          <p:cNvPr id="7" name="Slide Number Placeholder 6"/>
          <p:cNvSpPr>
            <a:spLocks noGrp="1"/>
          </p:cNvSpPr>
          <p:nvPr>
            <p:ph type="sldNum" sz="quarter" idx="5"/>
          </p:nvPr>
        </p:nvSpPr>
        <p:spPr>
          <a:xfrm>
            <a:off x="5797247" y="13926500"/>
            <a:ext cx="4434999" cy="735652"/>
          </a:xfrm>
          <a:prstGeom prst="rect">
            <a:avLst/>
          </a:prstGeom>
        </p:spPr>
        <p:txBody>
          <a:bodyPr vert="horz" lIns="138778" tIns="69389" rIns="138778" bIns="69389" rtlCol="0" anchor="b"/>
          <a:lstStyle>
            <a:lvl1pPr algn="r">
              <a:defRPr sz="1900"/>
            </a:lvl1pPr>
          </a:lstStyle>
          <a:p>
            <a:fld id="{6B6B2782-2960-41E3-A120-70E9B22BE607}" type="slidenum">
              <a:rPr lang="en-US" smtClean="0"/>
              <a:t>‹#›</a:t>
            </a:fld>
            <a:endParaRPr lang="en-US"/>
          </a:p>
        </p:txBody>
      </p:sp>
    </p:spTree>
    <p:extLst>
      <p:ext uri="{BB962C8B-B14F-4D97-AF65-F5344CB8AC3E}">
        <p14:creationId xmlns:p14="http://schemas.microsoft.com/office/powerpoint/2010/main" val="3112990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B6B2782-2960-41E3-A120-70E9B22BE607}" type="slidenum">
              <a:rPr lang="en-US" smtClean="0"/>
              <a:t>1</a:t>
            </a:fld>
            <a:endParaRPr lang="en-US"/>
          </a:p>
        </p:txBody>
      </p:sp>
    </p:spTree>
    <p:extLst>
      <p:ext uri="{BB962C8B-B14F-4D97-AF65-F5344CB8AC3E}">
        <p14:creationId xmlns:p14="http://schemas.microsoft.com/office/powerpoint/2010/main" val="691671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8.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6F16389-E8B9-4DEC-A80C-6A9DC0D84DB6}"/>
              </a:ext>
            </a:extLst>
          </p:cNvPr>
          <p:cNvGraphicFramePr>
            <a:graphicFrameLocks noChangeAspect="1"/>
          </p:cNvGraphicFramePr>
          <p:nvPr userDrawn="1">
            <p:custDataLst>
              <p:tags r:id="rId1"/>
            </p:custDataLst>
            <p:extLst>
              <p:ext uri="{D42A27DB-BD31-4B8C-83A1-F6EECF244321}">
                <p14:modId xmlns:p14="http://schemas.microsoft.com/office/powerpoint/2010/main" val="2093374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86F16389-E8B9-4DEC-A80C-6A9DC0D84D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2FACB92-DF5A-4400-AA4D-954830BAB29C}"/>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38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63AD4FE1-9E37-084D-B5CD-5C8B5F316924}"/>
              </a:ext>
            </a:extLst>
          </p:cNvPr>
          <p:cNvSpPr>
            <a:spLocks noGrp="1"/>
          </p:cNvSpPr>
          <p:nvPr>
            <p:ph type="ctrTitle" hasCustomPrompt="1"/>
          </p:nvPr>
        </p:nvSpPr>
        <p:spPr bwMode="gray">
          <a:xfrm>
            <a:off x="381001" y="381000"/>
            <a:ext cx="5334000" cy="1518442"/>
          </a:xfrm>
        </p:spPr>
        <p:txBody>
          <a:bodyPr lIns="0" rIns="0" anchor="t">
            <a:noAutofit/>
          </a:bodyPr>
          <a:lstStyle>
            <a:lvl1pPr algn="l">
              <a:lnSpc>
                <a:spcPct val="90000"/>
              </a:lnSpc>
              <a:spcBef>
                <a:spcPts val="0"/>
              </a:spcBef>
              <a:spcAft>
                <a:spcPts val="0"/>
              </a:spcAft>
              <a:defRPr sz="3800"/>
            </a:lvl1pPr>
          </a:lstStyle>
          <a:p>
            <a:r>
              <a:rPr lang="en-US" dirty="0"/>
              <a:t>What are you here </a:t>
            </a:r>
            <a:br>
              <a:rPr lang="en-US" dirty="0"/>
            </a:br>
            <a:r>
              <a:rPr lang="en-US" dirty="0"/>
              <a:t>to say? Set the tone.</a:t>
            </a:r>
          </a:p>
        </p:txBody>
      </p:sp>
      <p:sp>
        <p:nvSpPr>
          <p:cNvPr id="3" name="Subtitle 2">
            <a:extLst>
              <a:ext uri="{FF2B5EF4-FFF2-40B4-BE49-F238E27FC236}">
                <a16:creationId xmlns:a16="http://schemas.microsoft.com/office/drawing/2014/main" id="{A18B117B-053B-D74C-BAD6-ABB3754D8169}"/>
              </a:ext>
            </a:extLst>
          </p:cNvPr>
          <p:cNvSpPr>
            <a:spLocks noGrp="1"/>
          </p:cNvSpPr>
          <p:nvPr>
            <p:ph type="subTitle" idx="1" hasCustomPrompt="1"/>
          </p:nvPr>
        </p:nvSpPr>
        <p:spPr bwMode="gray">
          <a:xfrm>
            <a:off x="381001" y="2667000"/>
            <a:ext cx="5334000" cy="1143000"/>
          </a:xfrm>
        </p:spPr>
        <p:txBody>
          <a:bodyPr lIns="0" rIns="0"/>
          <a:lstStyle>
            <a:lvl1pPr marL="0" indent="9525" algn="l">
              <a:lnSpc>
                <a:spcPct val="90000"/>
              </a:lnSpc>
              <a:spcBef>
                <a:spcPts val="0"/>
              </a:spcBef>
              <a:spcAft>
                <a:spcPts val="0"/>
              </a:spcAft>
              <a:buNone/>
              <a:tabLst/>
              <a:defRPr sz="2000" b="1"/>
            </a:lvl1pPr>
            <a:lvl2pPr marL="0" marR="0" indent="9525" algn="l" defTabSz="914400" rtl="0" eaLnBrk="1" fontAlgn="auto" latinLnBrk="0" hangingPunct="1">
              <a:lnSpc>
                <a:spcPct val="90000"/>
              </a:lnSpc>
              <a:spcBef>
                <a:spcPts val="0"/>
              </a:spcBef>
              <a:spcAft>
                <a:spcPts val="0"/>
              </a:spcAft>
              <a:buClrTx/>
              <a:buSzTx/>
              <a:buFont typeface="System Font Regular"/>
              <a:buNone/>
              <a:tabLst/>
              <a:defRPr sz="2000"/>
            </a:lvl2pPr>
            <a:lvl3pPr marL="0" indent="0" algn="l">
              <a:spcBef>
                <a:spcPts val="0"/>
              </a:spcBef>
              <a:spcAft>
                <a:spcPts val="0"/>
              </a:spcAft>
              <a:buNone/>
              <a:tabLst/>
              <a:defRPr sz="1800"/>
            </a:lvl3pPr>
            <a:lvl4pPr marL="0" indent="9525" algn="l">
              <a:spcBef>
                <a:spcPts val="0"/>
              </a:spcBef>
              <a:spcAft>
                <a:spcPts val="0"/>
              </a:spcAft>
              <a:buNone/>
              <a:tabLst/>
              <a:defRPr sz="1800"/>
            </a:lvl4pPr>
            <a:lvl5pPr marL="0" indent="-1819275" algn="l">
              <a:spcAft>
                <a:spcPts val="0"/>
              </a:spcAft>
              <a:buNone/>
              <a:tabLst/>
              <a:defRPr sz="1600"/>
            </a:lvl5pPr>
            <a:lvl6pPr marL="0" indent="0" algn="l">
              <a:spcBef>
                <a:spcPts val="0"/>
              </a:spcBef>
              <a:spcAft>
                <a:spcPts val="0"/>
              </a:spcAft>
              <a:buNone/>
              <a:tabLst/>
              <a:defRPr sz="1800"/>
            </a:lvl6pPr>
            <a:lvl7pPr marL="2743200" indent="0" algn="ctr">
              <a:buNone/>
              <a:defRPr sz="1600"/>
            </a:lvl7pPr>
            <a:lvl8pPr marL="3200400" indent="0" algn="ctr">
              <a:buNone/>
              <a:defRPr sz="1600"/>
            </a:lvl8pPr>
            <a:lvl9pPr marL="3657600" indent="0" algn="ctr">
              <a:buNone/>
              <a:defRPr sz="1600"/>
            </a:lvl9pPr>
          </a:lstStyle>
          <a:p>
            <a:pPr lvl="0"/>
            <a:r>
              <a:rPr lang="en-US" dirty="0"/>
              <a:t>Add supporting detail</a:t>
            </a:r>
          </a:p>
          <a:p>
            <a:pPr lvl="1"/>
            <a:r>
              <a:rPr lang="en-US" dirty="0"/>
              <a:t>Date</a:t>
            </a:r>
          </a:p>
        </p:txBody>
      </p:sp>
      <p:sp>
        <p:nvSpPr>
          <p:cNvPr id="15" name="Picture Placeholder 33">
            <a:extLst>
              <a:ext uri="{FF2B5EF4-FFF2-40B4-BE49-F238E27FC236}">
                <a16:creationId xmlns:a16="http://schemas.microsoft.com/office/drawing/2014/main" id="{1D5CCC86-3F10-B647-A528-00A821738983}"/>
              </a:ext>
            </a:extLst>
          </p:cNvPr>
          <p:cNvSpPr>
            <a:spLocks noGrp="1"/>
          </p:cNvSpPr>
          <p:nvPr>
            <p:ph type="pic" sz="quarter" idx="10" hasCustomPrompt="1"/>
          </p:nvPr>
        </p:nvSpPr>
        <p:spPr bwMode="gray">
          <a:xfrm>
            <a:off x="6102350" y="0"/>
            <a:ext cx="6089650" cy="6858000"/>
          </a:xfrm>
          <a:custGeom>
            <a:avLst/>
            <a:gdLst>
              <a:gd name="connsiteX0" fmla="*/ 0 w 6089650"/>
              <a:gd name="connsiteY0" fmla="*/ 0 h 6858000"/>
              <a:gd name="connsiteX1" fmla="*/ 1595374 w 6089650"/>
              <a:gd name="connsiteY1" fmla="*/ 0 h 6858000"/>
              <a:gd name="connsiteX2" fmla="*/ 1595374 w 6089650"/>
              <a:gd name="connsiteY2" fmla="*/ 2523300 h 6858000"/>
              <a:gd name="connsiteX3" fmla="*/ 2028381 w 6089650"/>
              <a:gd name="connsiteY3" fmla="*/ 2523300 h 6858000"/>
              <a:gd name="connsiteX4" fmla="*/ 4196207 w 6089650"/>
              <a:gd name="connsiteY4" fmla="*/ 0 h 6858000"/>
              <a:gd name="connsiteX5" fmla="*/ 6089650 w 6089650"/>
              <a:gd name="connsiteY5" fmla="*/ 0 h 6858000"/>
              <a:gd name="connsiteX6" fmla="*/ 6089650 w 6089650"/>
              <a:gd name="connsiteY6" fmla="*/ 149543 h 6858000"/>
              <a:gd name="connsiteX7" fmla="*/ 3336607 w 6089650"/>
              <a:gd name="connsiteY7" fmla="*/ 3429000 h 6858000"/>
              <a:gd name="connsiteX8" fmla="*/ 6089650 w 6089650"/>
              <a:gd name="connsiteY8" fmla="*/ 6708394 h 6858000"/>
              <a:gd name="connsiteX9" fmla="*/ 6089650 w 6089650"/>
              <a:gd name="connsiteY9" fmla="*/ 6858000 h 6858000"/>
              <a:gd name="connsiteX10" fmla="*/ 4197350 w 6089650"/>
              <a:gd name="connsiteY10" fmla="*/ 6858000 h 6858000"/>
              <a:gd name="connsiteX11" fmla="*/ 2049907 w 6089650"/>
              <a:gd name="connsiteY11" fmla="*/ 4309428 h 6858000"/>
              <a:gd name="connsiteX12" fmla="*/ 1595311 w 6089650"/>
              <a:gd name="connsiteY12" fmla="*/ 4309301 h 6858000"/>
              <a:gd name="connsiteX13" fmla="*/ 1595311 w 6089650"/>
              <a:gd name="connsiteY13" fmla="*/ 6858000 h 6858000"/>
              <a:gd name="connsiteX14" fmla="*/ 0 w 608965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9650" h="6858000">
                <a:moveTo>
                  <a:pt x="0" y="0"/>
                </a:moveTo>
                <a:lnTo>
                  <a:pt x="1595374" y="0"/>
                </a:lnTo>
                <a:lnTo>
                  <a:pt x="1595374" y="2523300"/>
                </a:lnTo>
                <a:lnTo>
                  <a:pt x="2028381" y="2523300"/>
                </a:lnTo>
                <a:lnTo>
                  <a:pt x="4196207" y="0"/>
                </a:lnTo>
                <a:lnTo>
                  <a:pt x="6089650" y="0"/>
                </a:lnTo>
                <a:lnTo>
                  <a:pt x="6089650" y="149543"/>
                </a:lnTo>
                <a:lnTo>
                  <a:pt x="3336607" y="3429000"/>
                </a:lnTo>
                <a:lnTo>
                  <a:pt x="6089650" y="6708394"/>
                </a:lnTo>
                <a:lnTo>
                  <a:pt x="6089650" y="6858000"/>
                </a:lnTo>
                <a:lnTo>
                  <a:pt x="4197350" y="6858000"/>
                </a:lnTo>
                <a:lnTo>
                  <a:pt x="2049907" y="4309428"/>
                </a:lnTo>
                <a:lnTo>
                  <a:pt x="1595311" y="4309301"/>
                </a:lnTo>
                <a:lnTo>
                  <a:pt x="1595311" y="6858000"/>
                </a:lnTo>
                <a:lnTo>
                  <a:pt x="0" y="6858000"/>
                </a:lnTo>
                <a:close/>
              </a:path>
            </a:pathLst>
          </a:custGeom>
          <a:solidFill>
            <a:schemeClr val="bg2"/>
          </a:solidFill>
        </p:spPr>
        <p:txBody>
          <a:bodyPr wrap="square" anchor="t">
            <a:noAutofit/>
          </a:bodyPr>
          <a:lstStyle>
            <a:lvl1pPr algn="l">
              <a:defRPr sz="1100" b="0">
                <a:solidFill>
                  <a:schemeClr val="tx1"/>
                </a:solidFill>
              </a:defRPr>
            </a:lvl1pPr>
          </a:lstStyle>
          <a:p>
            <a:r>
              <a:rPr lang="en-US" dirty="0"/>
              <a:t>Click to insert image</a:t>
            </a:r>
          </a:p>
        </p:txBody>
      </p:sp>
    </p:spTree>
    <p:extLst>
      <p:ext uri="{BB962C8B-B14F-4D97-AF65-F5344CB8AC3E}">
        <p14:creationId xmlns:p14="http://schemas.microsoft.com/office/powerpoint/2010/main" val="44949380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A699C7-7B2A-FE48-B204-2A35A8621D62}"/>
              </a:ext>
            </a:extLst>
          </p:cNvPr>
          <p:cNvSpPr/>
          <p:nvPr userDrawn="1"/>
        </p:nvSpPr>
        <p:spPr bwMode="gray">
          <a:xfrm>
            <a:off x="2855914" y="-1587"/>
            <a:ext cx="32400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8B7CCCB-F6CD-F24D-9CF5-FE9F81B12F9C}"/>
              </a:ext>
            </a:extLst>
          </p:cNvPr>
          <p:cNvSpPr>
            <a:spLocks noGrp="1"/>
          </p:cNvSpPr>
          <p:nvPr>
            <p:ph type="title" hasCustomPrompt="1"/>
          </p:nvPr>
        </p:nvSpPr>
        <p:spPr bwMode="gray">
          <a:xfrm>
            <a:off x="381001" y="381000"/>
            <a:ext cx="5334000" cy="830997"/>
          </a:xfrm>
        </p:spPr>
        <p:txBody>
          <a:bodyPr wrap="square" lIns="0" tIns="0" rIns="0" bIns="0" anchorCtr="0">
            <a:spAutoFit/>
          </a:bodyPr>
          <a:lstStyle>
            <a:lvl1pPr>
              <a:defRPr/>
            </a:lvl1pPr>
          </a:lstStyle>
          <a:p>
            <a:r>
              <a:rPr lang="en-US" dirty="0"/>
              <a:t>Key message. If the audience reads just this, it will be enough. Make every word count. Say it like you would in the room.</a:t>
            </a:r>
          </a:p>
        </p:txBody>
      </p:sp>
    </p:spTree>
    <p:extLst>
      <p:ext uri="{BB962C8B-B14F-4D97-AF65-F5344CB8AC3E}">
        <p14:creationId xmlns:p14="http://schemas.microsoft.com/office/powerpoint/2010/main" val="404520988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A699C7-7B2A-FE48-B204-2A35A8621D62}"/>
              </a:ext>
            </a:extLst>
          </p:cNvPr>
          <p:cNvSpPr/>
          <p:nvPr userDrawn="1"/>
        </p:nvSpPr>
        <p:spPr bwMode="gray">
          <a:xfrm>
            <a:off x="2855914" y="-1587"/>
            <a:ext cx="32400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8B7CCCB-F6CD-F24D-9CF5-FE9F81B12F9C}"/>
              </a:ext>
            </a:extLst>
          </p:cNvPr>
          <p:cNvSpPr>
            <a:spLocks noGrp="1"/>
          </p:cNvSpPr>
          <p:nvPr>
            <p:ph type="title" hasCustomPrompt="1"/>
          </p:nvPr>
        </p:nvSpPr>
        <p:spPr bwMode="gray">
          <a:xfrm>
            <a:off x="381000" y="381000"/>
            <a:ext cx="5343525" cy="830997"/>
          </a:xfrm>
        </p:spPr>
        <p:txBody>
          <a:bodyPr wrap="square" lIns="0" tIns="0" rIns="0" bIns="0" anchorCtr="0">
            <a:spAutoFit/>
          </a:bodyPr>
          <a:lstStyle>
            <a:lvl1pPr>
              <a:defRPr/>
            </a:lvl1pPr>
          </a:lstStyle>
          <a:p>
            <a:r>
              <a:rPr lang="en-US" dirty="0"/>
              <a:t>Key message. If the audience reads just this, it will be enough. Make every word count. Say it like you would in the room.</a:t>
            </a:r>
          </a:p>
        </p:txBody>
      </p:sp>
      <p:sp>
        <p:nvSpPr>
          <p:cNvPr id="3" name="Content Placeholder 2">
            <a:extLst>
              <a:ext uri="{FF2B5EF4-FFF2-40B4-BE49-F238E27FC236}">
                <a16:creationId xmlns:a16="http://schemas.microsoft.com/office/drawing/2014/main" id="{694FEF0F-449D-494E-B003-BA0DE42F6122}"/>
              </a:ext>
            </a:extLst>
          </p:cNvPr>
          <p:cNvSpPr>
            <a:spLocks noGrp="1"/>
          </p:cNvSpPr>
          <p:nvPr>
            <p:ph sz="half" idx="1"/>
          </p:nvPr>
        </p:nvSpPr>
        <p:spPr bwMode="gray">
          <a:xfrm>
            <a:off x="381001" y="1905000"/>
            <a:ext cx="5334000" cy="4187824"/>
          </a:xfrm>
        </p:spPr>
        <p:txBody>
          <a:bodyPr/>
          <a:lstStyle>
            <a:lvl2pPr marL="177800" indent="-177800">
              <a:buClr>
                <a:srgbClr val="000000"/>
              </a:buClr>
              <a:buSzPct val="100000"/>
              <a:buFont typeface="Arial" panose="020B0604020202020204" pitchFamily="34" charset="0"/>
              <a:buChar char="–"/>
              <a:defRPr/>
            </a:lvl2pPr>
            <a:lvl3pPr marL="359156" indent="-177800">
              <a:buClr>
                <a:srgbClr val="000000"/>
              </a:buClr>
              <a:buSzPct val="100000"/>
              <a:buFont typeface="Arial" panose="020B0604020202020204" pitchFamily="34" charset="0"/>
              <a:buChar char="–"/>
              <a:defRPr/>
            </a:lvl3pPr>
            <a:lvl4pPr marL="538734" indent="-177800">
              <a:buClr>
                <a:srgbClr val="000000"/>
              </a:buClr>
              <a:buSzPct val="100000"/>
              <a:buFont typeface="Arial" panose="020B0604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4DA243C-D223-024A-A211-1CD96C903785}"/>
              </a:ext>
            </a:extLst>
          </p:cNvPr>
          <p:cNvSpPr>
            <a:spLocks noGrp="1"/>
          </p:cNvSpPr>
          <p:nvPr>
            <p:ph sz="half" idx="2"/>
          </p:nvPr>
        </p:nvSpPr>
        <p:spPr bwMode="gray">
          <a:xfrm>
            <a:off x="6476999" y="1905000"/>
            <a:ext cx="5334001" cy="4187825"/>
          </a:xfrm>
        </p:spPr>
        <p:txBody>
          <a:bodyPr/>
          <a:lstStyle>
            <a:lvl2pPr marL="177800" indent="-177800">
              <a:buClr>
                <a:srgbClr val="000000"/>
              </a:buClr>
              <a:buSzPct val="10000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420353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llenges">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5897343-393D-0E44-A97B-2079B348B1F9}"/>
              </a:ext>
            </a:extLst>
          </p:cNvPr>
          <p:cNvSpPr/>
          <p:nvPr userDrawn="1"/>
        </p:nvSpPr>
        <p:spPr bwMode="gray">
          <a:xfrm>
            <a:off x="3044825" y="0"/>
            <a:ext cx="4575175"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err="1">
              <a:ln>
                <a:noFill/>
              </a:ln>
              <a:solidFill>
                <a:srgbClr val="1E1E1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C2631238-F440-4B1F-8D7B-809C61CB6264}"/>
              </a:ext>
            </a:extLst>
          </p:cNvPr>
          <p:cNvSpPr>
            <a:spLocks noGrp="1"/>
          </p:cNvSpPr>
          <p:nvPr>
            <p:ph type="title" hasCustomPrompt="1"/>
          </p:nvPr>
        </p:nvSpPr>
        <p:spPr bwMode="gray">
          <a:xfrm>
            <a:off x="381000" y="381000"/>
            <a:ext cx="2286000" cy="2215991"/>
          </a:xfrm>
        </p:spPr>
        <p:txBody>
          <a:bodyPr/>
          <a:lstStyle>
            <a:lvl1pPr>
              <a:defRPr/>
            </a:lvl1pPr>
          </a:lstStyle>
          <a:p>
            <a:r>
              <a:rPr lang="en-US" dirty="0"/>
              <a:t>Key message. </a:t>
            </a:r>
            <a:br>
              <a:rPr lang="en-US" dirty="0"/>
            </a:br>
            <a:r>
              <a:rPr lang="en-US" dirty="0"/>
              <a:t>If the audience reads just this, it will be enough. Make every word count. Say it like you would in the room.</a:t>
            </a:r>
          </a:p>
        </p:txBody>
      </p:sp>
      <p:sp>
        <p:nvSpPr>
          <p:cNvPr id="6" name="Text Placeholder 9">
            <a:extLst>
              <a:ext uri="{FF2B5EF4-FFF2-40B4-BE49-F238E27FC236}">
                <a16:creationId xmlns:a16="http://schemas.microsoft.com/office/drawing/2014/main" id="{D95ABA3D-BEC2-4D38-9AFA-4954F306F25E}"/>
              </a:ext>
            </a:extLst>
          </p:cNvPr>
          <p:cNvSpPr>
            <a:spLocks noGrp="1"/>
          </p:cNvSpPr>
          <p:nvPr>
            <p:ph type="body" sz="quarter" idx="25" hasCustomPrompt="1"/>
          </p:nvPr>
        </p:nvSpPr>
        <p:spPr bwMode="gray">
          <a:xfrm>
            <a:off x="8004175" y="381000"/>
            <a:ext cx="3806826" cy="370199"/>
          </a:xfrm>
        </p:spPr>
        <p:txBody>
          <a:bodyPr/>
          <a:lstStyle>
            <a:lvl1pPr marL="0" indent="0">
              <a:spcBef>
                <a:spcPts val="0"/>
              </a:spcBef>
              <a:spcAft>
                <a:spcPts val="0"/>
              </a:spcAft>
              <a:buFont typeface="Arial" panose="020B0604020202020204" pitchFamily="34" charset="0"/>
              <a:buNone/>
              <a:defRPr sz="1400" b="1">
                <a:solidFill>
                  <a:schemeClr val="tx2"/>
                </a:solidFill>
              </a:defRPr>
            </a:lvl1pPr>
            <a:lvl2pPr marL="0" indent="0">
              <a:spcBef>
                <a:spcPts val="0"/>
              </a:spcBef>
              <a:spcAft>
                <a:spcPts val="0"/>
              </a:spcAft>
              <a:buNone/>
              <a:defRPr sz="1800" b="1"/>
            </a:lvl2pPr>
            <a:lvl3pPr marL="0" indent="0">
              <a:spcBef>
                <a:spcPts val="0"/>
              </a:spcBef>
              <a:spcAft>
                <a:spcPts val="0"/>
              </a:spcAft>
              <a:buNone/>
              <a:defRPr/>
            </a:lvl3pPr>
            <a:lvl4pPr marL="0" indent="0">
              <a:spcBef>
                <a:spcPts val="0"/>
              </a:spcBef>
              <a:spcAft>
                <a:spcPts val="0"/>
              </a:spcAft>
              <a:buNone/>
              <a:defRPr/>
            </a:lvl4pPr>
            <a:lvl5pPr marL="0" indent="0">
              <a:spcBef>
                <a:spcPts val="0"/>
              </a:spcBef>
              <a:spcAft>
                <a:spcPts val="0"/>
              </a:spcAft>
              <a:buNone/>
              <a:defRPr/>
            </a:lvl5pPr>
          </a:lstStyle>
          <a:p>
            <a:pPr lvl="0"/>
            <a:r>
              <a:rPr lang="en-US" dirty="0"/>
              <a:t>Heading: Make your point.</a:t>
            </a:r>
          </a:p>
        </p:txBody>
      </p:sp>
      <p:sp>
        <p:nvSpPr>
          <p:cNvPr id="8" name="Text Placeholder 9">
            <a:extLst>
              <a:ext uri="{FF2B5EF4-FFF2-40B4-BE49-F238E27FC236}">
                <a16:creationId xmlns:a16="http://schemas.microsoft.com/office/drawing/2014/main" id="{ED8852F4-3A40-41CF-8793-5F648FBC7E2E}"/>
              </a:ext>
            </a:extLst>
          </p:cNvPr>
          <p:cNvSpPr>
            <a:spLocks noGrp="1"/>
          </p:cNvSpPr>
          <p:nvPr>
            <p:ph type="body" sz="quarter" idx="26" hasCustomPrompt="1"/>
          </p:nvPr>
        </p:nvSpPr>
        <p:spPr bwMode="gray">
          <a:xfrm>
            <a:off x="3429000" y="381000"/>
            <a:ext cx="3810000" cy="370199"/>
          </a:xfrm>
        </p:spPr>
        <p:txBody>
          <a:bodyPr/>
          <a:lstStyle>
            <a:lvl1pPr marL="0" indent="0">
              <a:spcBef>
                <a:spcPts val="0"/>
              </a:spcBef>
              <a:spcAft>
                <a:spcPts val="0"/>
              </a:spcAft>
              <a:buFont typeface="Arial" panose="020B0604020202020204" pitchFamily="34" charset="0"/>
              <a:buNone/>
              <a:defRPr sz="1400" b="1">
                <a:solidFill>
                  <a:schemeClr val="tx2"/>
                </a:solidFill>
              </a:defRPr>
            </a:lvl1pPr>
            <a:lvl2pPr marL="0" indent="0">
              <a:spcBef>
                <a:spcPts val="0"/>
              </a:spcBef>
              <a:spcAft>
                <a:spcPts val="0"/>
              </a:spcAft>
              <a:buNone/>
              <a:defRPr sz="1800" b="1"/>
            </a:lvl2pPr>
            <a:lvl3pPr marL="0" indent="0">
              <a:spcBef>
                <a:spcPts val="0"/>
              </a:spcBef>
              <a:spcAft>
                <a:spcPts val="0"/>
              </a:spcAft>
              <a:buNone/>
              <a:defRPr/>
            </a:lvl3pPr>
            <a:lvl4pPr marL="0" indent="0">
              <a:spcBef>
                <a:spcPts val="0"/>
              </a:spcBef>
              <a:spcAft>
                <a:spcPts val="0"/>
              </a:spcAft>
              <a:buNone/>
              <a:defRPr/>
            </a:lvl4pPr>
            <a:lvl5pPr marL="0" indent="0">
              <a:spcBef>
                <a:spcPts val="0"/>
              </a:spcBef>
              <a:spcAft>
                <a:spcPts val="0"/>
              </a:spcAft>
              <a:buNone/>
              <a:defRPr/>
            </a:lvl5pPr>
          </a:lstStyle>
          <a:p>
            <a:pPr lvl="0"/>
            <a:r>
              <a:rPr lang="en-US" dirty="0"/>
              <a:t>Heading: Make your point.</a:t>
            </a:r>
          </a:p>
        </p:txBody>
      </p:sp>
    </p:spTree>
    <p:extLst>
      <p:ext uri="{BB962C8B-B14F-4D97-AF65-F5344CB8AC3E}">
        <p14:creationId xmlns:p14="http://schemas.microsoft.com/office/powerpoint/2010/main" val="212813395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V">
    <p:bg>
      <p:bgPr>
        <a:solidFill>
          <a:srgbClr val="F5F5F5"/>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0726B13-8A06-4C2F-B3E2-C6E4FDCB9137}"/>
              </a:ext>
            </a:extLst>
          </p:cNvPr>
          <p:cNvGraphicFramePr>
            <a:graphicFrameLocks noChangeAspect="1"/>
          </p:cNvGraphicFramePr>
          <p:nvPr userDrawn="1">
            <p:custDataLst>
              <p:tags r:id="rId1"/>
            </p:custDataLst>
            <p:extLst>
              <p:ext uri="{D42A27DB-BD31-4B8C-83A1-F6EECF244321}">
                <p14:modId xmlns:p14="http://schemas.microsoft.com/office/powerpoint/2010/main" val="1815197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A0726B13-8A06-4C2F-B3E2-C6E4FDCB913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14DD698-12A5-415B-97E6-9C6DBEB91E8B}"/>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2000" b="0"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21" name="Rectangle 20">
            <a:extLst>
              <a:ext uri="{FF2B5EF4-FFF2-40B4-BE49-F238E27FC236}">
                <a16:creationId xmlns:a16="http://schemas.microsoft.com/office/drawing/2014/main" id="{DAA1EFBD-66C8-4081-AADF-2B4A352FE64D}"/>
              </a:ext>
            </a:extLst>
          </p:cNvPr>
          <p:cNvSpPr/>
          <p:nvPr userDrawn="1"/>
        </p:nvSpPr>
        <p:spPr bwMode="gray">
          <a:xfrm>
            <a:off x="0" y="-1587"/>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CD7508A2-A0AF-4811-ACA1-FC84D131531A}"/>
              </a:ext>
            </a:extLst>
          </p:cNvPr>
          <p:cNvSpPr/>
          <p:nvPr userDrawn="1"/>
        </p:nvSpPr>
        <p:spPr bwMode="gray">
          <a:xfrm>
            <a:off x="-7168" y="3048000"/>
            <a:ext cx="6101581" cy="38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err="1">
              <a:ln>
                <a:noFill/>
              </a:ln>
              <a:solidFill>
                <a:srgbClr val="1E1E1E"/>
              </a:solidFill>
              <a:effectLst/>
              <a:uLnTx/>
              <a:uFillTx/>
              <a:latin typeface="Arial" panose="020B0604020202020204"/>
              <a:ea typeface="+mn-ea"/>
              <a:cs typeface="+mn-cs"/>
            </a:endParaRPr>
          </a:p>
        </p:txBody>
      </p:sp>
      <p:sp>
        <p:nvSpPr>
          <p:cNvPr id="19" name="Picture Placeholder 21">
            <a:extLst>
              <a:ext uri="{FF2B5EF4-FFF2-40B4-BE49-F238E27FC236}">
                <a16:creationId xmlns:a16="http://schemas.microsoft.com/office/drawing/2014/main" id="{3448625E-017A-4951-9ED5-25641345A0FB}"/>
              </a:ext>
            </a:extLst>
          </p:cNvPr>
          <p:cNvSpPr>
            <a:spLocks noGrp="1"/>
          </p:cNvSpPr>
          <p:nvPr>
            <p:ph type="pic" sz="quarter" idx="18" hasCustomPrompt="1"/>
          </p:nvPr>
        </p:nvSpPr>
        <p:spPr bwMode="gray">
          <a:xfrm>
            <a:off x="3722550" y="-1587"/>
            <a:ext cx="2373449" cy="2668587"/>
          </a:xfrm>
        </p:spPr>
        <p:txBody>
          <a:bodyPr/>
          <a:lstStyle>
            <a:lvl1pPr marL="0" marR="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Click to insert picture</a:t>
            </a:r>
          </a:p>
        </p:txBody>
      </p:sp>
      <p:sp>
        <p:nvSpPr>
          <p:cNvPr id="26" name="Text Placeholder 9">
            <a:extLst>
              <a:ext uri="{FF2B5EF4-FFF2-40B4-BE49-F238E27FC236}">
                <a16:creationId xmlns:a16="http://schemas.microsoft.com/office/drawing/2014/main" id="{1D364477-0314-4F10-9D10-E2EF9653C5E2}"/>
              </a:ext>
            </a:extLst>
          </p:cNvPr>
          <p:cNvSpPr>
            <a:spLocks noGrp="1"/>
          </p:cNvSpPr>
          <p:nvPr>
            <p:ph type="body" sz="quarter" idx="35" hasCustomPrompt="1"/>
          </p:nvPr>
        </p:nvSpPr>
        <p:spPr bwMode="gray">
          <a:xfrm>
            <a:off x="381000" y="3163395"/>
            <a:ext cx="2667000" cy="193899"/>
          </a:xfrm>
        </p:spPr>
        <p:txBody>
          <a:bodyPr wrap="square" lIns="0" tIns="0" rIns="0" bIns="0" anchorCtr="0">
            <a:spAutoFit/>
          </a:bodyPr>
          <a:lstStyle>
            <a:lvl1pPr marL="0" indent="0">
              <a:spcBef>
                <a:spcPts val="0"/>
              </a:spcBef>
              <a:spcAft>
                <a:spcPts val="0"/>
              </a:spcAft>
              <a:buFont typeface="Arial" panose="020B0604020202020204" pitchFamily="34" charset="0"/>
              <a:buNone/>
              <a:defRPr b="1">
                <a:solidFill>
                  <a:schemeClr val="tx1"/>
                </a:solidFill>
              </a:defRPr>
            </a:lvl1pPr>
            <a:lvl2pPr marL="0" indent="0">
              <a:spcBef>
                <a:spcPts val="0"/>
              </a:spcBef>
              <a:spcAft>
                <a:spcPts val="0"/>
              </a:spcAft>
              <a:buNone/>
              <a:defRPr b="1"/>
            </a:lvl2pPr>
            <a:lvl3pPr marL="0" indent="0">
              <a:spcBef>
                <a:spcPts val="0"/>
              </a:spcBef>
              <a:spcAft>
                <a:spcPts val="0"/>
              </a:spcAft>
              <a:buNone/>
              <a:defRPr/>
            </a:lvl3pPr>
            <a:lvl4pPr marL="0" indent="0">
              <a:spcBef>
                <a:spcPts val="0"/>
              </a:spcBef>
              <a:spcAft>
                <a:spcPts val="0"/>
              </a:spcAft>
              <a:buNone/>
              <a:defRPr/>
            </a:lvl4pPr>
            <a:lvl5pPr marL="0" indent="0">
              <a:spcBef>
                <a:spcPts val="0"/>
              </a:spcBef>
              <a:spcAft>
                <a:spcPts val="0"/>
              </a:spcAft>
              <a:buNone/>
              <a:defRPr/>
            </a:lvl5pPr>
          </a:lstStyle>
          <a:p>
            <a:pPr lvl="0"/>
            <a:r>
              <a:rPr lang="en-US" dirty="0"/>
              <a:t>Areas of Expertise</a:t>
            </a:r>
          </a:p>
        </p:txBody>
      </p:sp>
      <p:sp>
        <p:nvSpPr>
          <p:cNvPr id="29" name="Text Placeholder 9">
            <a:extLst>
              <a:ext uri="{FF2B5EF4-FFF2-40B4-BE49-F238E27FC236}">
                <a16:creationId xmlns:a16="http://schemas.microsoft.com/office/drawing/2014/main" id="{F7FD24E3-E069-4B35-9C18-F463735BC897}"/>
              </a:ext>
            </a:extLst>
          </p:cNvPr>
          <p:cNvSpPr>
            <a:spLocks noGrp="1"/>
          </p:cNvSpPr>
          <p:nvPr>
            <p:ph type="body" sz="quarter" idx="36" hasCustomPrompt="1"/>
          </p:nvPr>
        </p:nvSpPr>
        <p:spPr bwMode="gray">
          <a:xfrm>
            <a:off x="3428999" y="3163395"/>
            <a:ext cx="2286001" cy="193899"/>
          </a:xfrm>
        </p:spPr>
        <p:txBody>
          <a:bodyPr wrap="square" lIns="0" tIns="0" rIns="0" bIns="0" anchorCtr="0">
            <a:spAutoFit/>
          </a:bodyPr>
          <a:lstStyle>
            <a:lvl1pPr marL="0" indent="0">
              <a:spcBef>
                <a:spcPts val="0"/>
              </a:spcBef>
              <a:spcAft>
                <a:spcPts val="0"/>
              </a:spcAft>
              <a:buFont typeface="Arial" panose="020B0604020202020204" pitchFamily="34" charset="0"/>
              <a:buNone/>
              <a:defRPr b="1">
                <a:solidFill>
                  <a:schemeClr val="tx1"/>
                </a:solidFill>
              </a:defRPr>
            </a:lvl1pPr>
            <a:lvl2pPr marL="0" indent="0">
              <a:spcBef>
                <a:spcPts val="0"/>
              </a:spcBef>
              <a:spcAft>
                <a:spcPts val="0"/>
              </a:spcAft>
              <a:buNone/>
              <a:defRPr b="1"/>
            </a:lvl2pPr>
            <a:lvl3pPr marL="0" indent="0">
              <a:spcBef>
                <a:spcPts val="0"/>
              </a:spcBef>
              <a:spcAft>
                <a:spcPts val="0"/>
              </a:spcAft>
              <a:buNone/>
              <a:defRPr/>
            </a:lvl3pPr>
            <a:lvl4pPr marL="0" indent="0">
              <a:spcBef>
                <a:spcPts val="0"/>
              </a:spcBef>
              <a:spcAft>
                <a:spcPts val="0"/>
              </a:spcAft>
              <a:buNone/>
              <a:defRPr/>
            </a:lvl4pPr>
            <a:lvl5pPr marL="0" indent="0">
              <a:spcBef>
                <a:spcPts val="0"/>
              </a:spcBef>
              <a:spcAft>
                <a:spcPts val="0"/>
              </a:spcAft>
              <a:buNone/>
              <a:defRPr/>
            </a:lvl5pPr>
          </a:lstStyle>
          <a:p>
            <a:pPr lvl="0"/>
            <a:r>
              <a:rPr lang="en-US" dirty="0"/>
              <a:t>Education</a:t>
            </a:r>
          </a:p>
        </p:txBody>
      </p:sp>
      <p:sp>
        <p:nvSpPr>
          <p:cNvPr id="3" name="Title 2">
            <a:extLst>
              <a:ext uri="{FF2B5EF4-FFF2-40B4-BE49-F238E27FC236}">
                <a16:creationId xmlns:a16="http://schemas.microsoft.com/office/drawing/2014/main" id="{213B904A-F76F-4A89-9C9D-B0B0D1D3C3F8}"/>
              </a:ext>
            </a:extLst>
          </p:cNvPr>
          <p:cNvSpPr>
            <a:spLocks noGrp="1"/>
          </p:cNvSpPr>
          <p:nvPr>
            <p:ph type="title" hasCustomPrompt="1"/>
          </p:nvPr>
        </p:nvSpPr>
        <p:spPr bwMode="gray">
          <a:xfrm>
            <a:off x="381000" y="381000"/>
            <a:ext cx="2286000" cy="2215991"/>
          </a:xfrm>
        </p:spPr>
        <p:txBody>
          <a:bodyPr/>
          <a:lstStyle>
            <a:lvl1pPr>
              <a:defRPr/>
            </a:lvl1pPr>
          </a:lstStyle>
          <a:p>
            <a:r>
              <a:rPr lang="en-US" dirty="0"/>
              <a:t>Surname Name</a:t>
            </a:r>
            <a:br>
              <a:rPr lang="en-US" dirty="0"/>
            </a:br>
            <a:r>
              <a:rPr lang="en-US" b="0" dirty="0"/>
              <a:t>Position, Office, Country</a:t>
            </a:r>
            <a:endParaRPr lang="en-US" dirty="0"/>
          </a:p>
        </p:txBody>
      </p:sp>
      <p:grpSp>
        <p:nvGrpSpPr>
          <p:cNvPr id="35" name="Graphic 19">
            <a:extLst>
              <a:ext uri="{FF2B5EF4-FFF2-40B4-BE49-F238E27FC236}">
                <a16:creationId xmlns:a16="http://schemas.microsoft.com/office/drawing/2014/main" id="{0DF2BC8F-BD6E-4BED-A9DD-8DCAEA9A50D4}"/>
              </a:ext>
            </a:extLst>
          </p:cNvPr>
          <p:cNvGrpSpPr/>
          <p:nvPr userDrawn="1"/>
        </p:nvGrpSpPr>
        <p:grpSpPr bwMode="gray">
          <a:xfrm>
            <a:off x="758825" y="6383803"/>
            <a:ext cx="765175" cy="90021"/>
            <a:chOff x="1562100" y="2895600"/>
            <a:chExt cx="9067800" cy="1066800"/>
          </a:xfrm>
          <a:solidFill>
            <a:schemeClr val="tx1"/>
          </a:solidFill>
        </p:grpSpPr>
        <p:sp>
          <p:nvSpPr>
            <p:cNvPr id="36" name="Freeform 21">
              <a:extLst>
                <a:ext uri="{FF2B5EF4-FFF2-40B4-BE49-F238E27FC236}">
                  <a16:creationId xmlns:a16="http://schemas.microsoft.com/office/drawing/2014/main" id="{AC1D5788-EC41-4A64-9CD3-6E3CB88E41EC}"/>
                </a:ext>
              </a:extLst>
            </p:cNvPr>
            <p:cNvSpPr/>
            <p:nvPr/>
          </p:nvSpPr>
          <p:spPr bwMode="gray">
            <a:xfrm>
              <a:off x="4104322" y="2895600"/>
              <a:ext cx="1124140" cy="1070576"/>
            </a:xfrm>
            <a:custGeom>
              <a:avLst/>
              <a:gdLst>
                <a:gd name="connsiteX0" fmla="*/ 684086 w 1124140"/>
                <a:gd name="connsiteY0" fmla="*/ 0 h 1070576"/>
                <a:gd name="connsiteX1" fmla="*/ 439103 w 1124140"/>
                <a:gd name="connsiteY1" fmla="*/ 0 h 1070576"/>
                <a:gd name="connsiteX2" fmla="*/ 0 w 1124140"/>
                <a:gd name="connsiteY2" fmla="*/ 1070482 h 1070576"/>
                <a:gd name="connsiteX3" fmla="*/ 142875 w 1124140"/>
                <a:gd name="connsiteY3" fmla="*/ 1070482 h 1070576"/>
                <a:gd name="connsiteX4" fmla="*/ 258985 w 1124140"/>
                <a:gd name="connsiteY4" fmla="*/ 783579 h 1070576"/>
                <a:gd name="connsiteX5" fmla="*/ 859060 w 1124140"/>
                <a:gd name="connsiteY5" fmla="*/ 783579 h 1070576"/>
                <a:gd name="connsiteX6" fmla="*/ 975741 w 1124140"/>
                <a:gd name="connsiteY6" fmla="*/ 1070576 h 1070576"/>
                <a:gd name="connsiteX7" fmla="*/ 1124141 w 1124140"/>
                <a:gd name="connsiteY7" fmla="*/ 1070576 h 1070576"/>
                <a:gd name="connsiteX8" fmla="*/ 310420 w 1124140"/>
                <a:gd name="connsiteY8" fmla="*/ 656224 h 1070576"/>
                <a:gd name="connsiteX9" fmla="*/ 522922 w 1124140"/>
                <a:gd name="connsiteY9" fmla="*/ 133964 h 1070576"/>
                <a:gd name="connsiteX10" fmla="*/ 595503 w 1124140"/>
                <a:gd name="connsiteY10" fmla="*/ 133964 h 1070576"/>
                <a:gd name="connsiteX11" fmla="*/ 807053 w 1124140"/>
                <a:gd name="connsiteY11" fmla="*/ 656224 h 107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4140" h="1070576">
                  <a:moveTo>
                    <a:pt x="684086" y="0"/>
                  </a:moveTo>
                  <a:lnTo>
                    <a:pt x="439103" y="0"/>
                  </a:lnTo>
                  <a:lnTo>
                    <a:pt x="0" y="1070482"/>
                  </a:lnTo>
                  <a:lnTo>
                    <a:pt x="142875" y="1070482"/>
                  </a:lnTo>
                  <a:lnTo>
                    <a:pt x="258985" y="783579"/>
                  </a:lnTo>
                  <a:lnTo>
                    <a:pt x="859060" y="783579"/>
                  </a:lnTo>
                  <a:lnTo>
                    <a:pt x="975741" y="1070576"/>
                  </a:lnTo>
                  <a:lnTo>
                    <a:pt x="1124141" y="1070576"/>
                  </a:lnTo>
                  <a:close/>
                  <a:moveTo>
                    <a:pt x="310420" y="656224"/>
                  </a:moveTo>
                  <a:lnTo>
                    <a:pt x="522922" y="133964"/>
                  </a:lnTo>
                  <a:lnTo>
                    <a:pt x="595503" y="133964"/>
                  </a:lnTo>
                  <a:lnTo>
                    <a:pt x="807053" y="65622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37" name="Freeform 22">
              <a:extLst>
                <a:ext uri="{FF2B5EF4-FFF2-40B4-BE49-F238E27FC236}">
                  <a16:creationId xmlns:a16="http://schemas.microsoft.com/office/drawing/2014/main" id="{009902B4-2695-4527-B5C8-31F48F2A9654}"/>
                </a:ext>
              </a:extLst>
            </p:cNvPr>
            <p:cNvSpPr/>
            <p:nvPr/>
          </p:nvSpPr>
          <p:spPr bwMode="gray">
            <a:xfrm>
              <a:off x="9544050" y="2895600"/>
              <a:ext cx="1090041" cy="1070481"/>
            </a:xfrm>
            <a:custGeom>
              <a:avLst/>
              <a:gdLst>
                <a:gd name="connsiteX0" fmla="*/ 616458 w 1090041"/>
                <a:gd name="connsiteY0" fmla="*/ 625447 h 1070481"/>
                <a:gd name="connsiteX1" fmla="*/ 616458 w 1090041"/>
                <a:gd name="connsiteY1" fmla="*/ 1070482 h 1070481"/>
                <a:gd name="connsiteX2" fmla="*/ 475679 w 1090041"/>
                <a:gd name="connsiteY2" fmla="*/ 1070482 h 1070481"/>
                <a:gd name="connsiteX3" fmla="*/ 475679 w 1090041"/>
                <a:gd name="connsiteY3" fmla="*/ 623936 h 1070481"/>
                <a:gd name="connsiteX4" fmla="*/ 0 w 1090041"/>
                <a:gd name="connsiteY4" fmla="*/ 0 h 1070481"/>
                <a:gd name="connsiteX5" fmla="*/ 168402 w 1090041"/>
                <a:gd name="connsiteY5" fmla="*/ 0 h 1070481"/>
                <a:gd name="connsiteX6" fmla="*/ 545020 w 1090041"/>
                <a:gd name="connsiteY6" fmla="*/ 495448 h 1070481"/>
                <a:gd name="connsiteX7" fmla="*/ 926306 w 1090041"/>
                <a:gd name="connsiteY7" fmla="*/ 0 h 1070481"/>
                <a:gd name="connsiteX8" fmla="*/ 1090041 w 1090041"/>
                <a:gd name="connsiteY8" fmla="*/ 0 h 10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041" h="1070481">
                  <a:moveTo>
                    <a:pt x="616458" y="625447"/>
                  </a:moveTo>
                  <a:lnTo>
                    <a:pt x="616458" y="1070482"/>
                  </a:lnTo>
                  <a:lnTo>
                    <a:pt x="475679" y="1070482"/>
                  </a:lnTo>
                  <a:lnTo>
                    <a:pt x="475679" y="623936"/>
                  </a:lnTo>
                  <a:lnTo>
                    <a:pt x="0" y="0"/>
                  </a:lnTo>
                  <a:lnTo>
                    <a:pt x="168402" y="0"/>
                  </a:lnTo>
                  <a:lnTo>
                    <a:pt x="545020" y="495448"/>
                  </a:lnTo>
                  <a:lnTo>
                    <a:pt x="926306" y="0"/>
                  </a:lnTo>
                  <a:lnTo>
                    <a:pt x="109004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38" name="Freeform 23">
              <a:extLst>
                <a:ext uri="{FF2B5EF4-FFF2-40B4-BE49-F238E27FC236}">
                  <a16:creationId xmlns:a16="http://schemas.microsoft.com/office/drawing/2014/main" id="{D3AD1063-D2B8-4B6A-A86D-08AD8E37AAD7}"/>
                </a:ext>
              </a:extLst>
            </p:cNvPr>
            <p:cNvSpPr/>
            <p:nvPr/>
          </p:nvSpPr>
          <p:spPr bwMode="gray">
            <a:xfrm>
              <a:off x="2901981" y="2895600"/>
              <a:ext cx="885825" cy="1070481"/>
            </a:xfrm>
            <a:custGeom>
              <a:avLst/>
              <a:gdLst>
                <a:gd name="connsiteX0" fmla="*/ 885825 w 885825"/>
                <a:gd name="connsiteY0" fmla="*/ 1070482 h 1070481"/>
                <a:gd name="connsiteX1" fmla="*/ 0 w 885825"/>
                <a:gd name="connsiteY1" fmla="*/ 1070482 h 1070481"/>
                <a:gd name="connsiteX2" fmla="*/ 0 w 885825"/>
                <a:gd name="connsiteY2" fmla="*/ 0 h 1070481"/>
                <a:gd name="connsiteX3" fmla="*/ 885825 w 885825"/>
                <a:gd name="connsiteY3" fmla="*/ 0 h 1070481"/>
                <a:gd name="connsiteX4" fmla="*/ 885825 w 885825"/>
                <a:gd name="connsiteY4" fmla="*/ 126128 h 1070481"/>
                <a:gd name="connsiteX5" fmla="*/ 132398 w 885825"/>
                <a:gd name="connsiteY5" fmla="*/ 126128 h 1070481"/>
                <a:gd name="connsiteX6" fmla="*/ 132398 w 885825"/>
                <a:gd name="connsiteY6" fmla="*/ 472035 h 1070481"/>
                <a:gd name="connsiteX7" fmla="*/ 796004 w 885825"/>
                <a:gd name="connsiteY7" fmla="*/ 472035 h 1070481"/>
                <a:gd name="connsiteX8" fmla="*/ 796004 w 885825"/>
                <a:gd name="connsiteY8" fmla="*/ 598730 h 1070481"/>
                <a:gd name="connsiteX9" fmla="*/ 132398 w 885825"/>
                <a:gd name="connsiteY9" fmla="*/ 598730 h 1070481"/>
                <a:gd name="connsiteX10" fmla="*/ 132398 w 885825"/>
                <a:gd name="connsiteY10" fmla="*/ 944071 h 1070481"/>
                <a:gd name="connsiteX11" fmla="*/ 885825 w 885825"/>
                <a:gd name="connsiteY11" fmla="*/ 944071 h 10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25" h="1070481">
                  <a:moveTo>
                    <a:pt x="885825" y="1070482"/>
                  </a:moveTo>
                  <a:lnTo>
                    <a:pt x="0" y="1070482"/>
                  </a:lnTo>
                  <a:lnTo>
                    <a:pt x="0" y="0"/>
                  </a:lnTo>
                  <a:lnTo>
                    <a:pt x="885825" y="0"/>
                  </a:lnTo>
                  <a:lnTo>
                    <a:pt x="885825" y="126128"/>
                  </a:lnTo>
                  <a:lnTo>
                    <a:pt x="132398" y="126128"/>
                  </a:lnTo>
                  <a:lnTo>
                    <a:pt x="132398" y="472035"/>
                  </a:lnTo>
                  <a:lnTo>
                    <a:pt x="796004" y="472035"/>
                  </a:lnTo>
                  <a:lnTo>
                    <a:pt x="796004" y="598730"/>
                  </a:lnTo>
                  <a:lnTo>
                    <a:pt x="132398" y="598730"/>
                  </a:lnTo>
                  <a:lnTo>
                    <a:pt x="132398" y="944071"/>
                  </a:lnTo>
                  <a:lnTo>
                    <a:pt x="885825" y="9440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39" name="Freeform 24">
              <a:extLst>
                <a:ext uri="{FF2B5EF4-FFF2-40B4-BE49-F238E27FC236}">
                  <a16:creationId xmlns:a16="http://schemas.microsoft.com/office/drawing/2014/main" id="{27E78175-02A9-436A-96A2-9F5365F56578}"/>
                </a:ext>
              </a:extLst>
            </p:cNvPr>
            <p:cNvSpPr/>
            <p:nvPr/>
          </p:nvSpPr>
          <p:spPr bwMode="gray">
            <a:xfrm>
              <a:off x="8383238" y="2895600"/>
              <a:ext cx="885825" cy="1070481"/>
            </a:xfrm>
            <a:custGeom>
              <a:avLst/>
              <a:gdLst>
                <a:gd name="connsiteX0" fmla="*/ 885825 w 885825"/>
                <a:gd name="connsiteY0" fmla="*/ 1070482 h 1070481"/>
                <a:gd name="connsiteX1" fmla="*/ 0 w 885825"/>
                <a:gd name="connsiteY1" fmla="*/ 1070482 h 1070481"/>
                <a:gd name="connsiteX2" fmla="*/ 0 w 885825"/>
                <a:gd name="connsiteY2" fmla="*/ 0 h 1070481"/>
                <a:gd name="connsiteX3" fmla="*/ 885825 w 885825"/>
                <a:gd name="connsiteY3" fmla="*/ 0 h 1070481"/>
                <a:gd name="connsiteX4" fmla="*/ 885825 w 885825"/>
                <a:gd name="connsiteY4" fmla="*/ 126128 h 1070481"/>
                <a:gd name="connsiteX5" fmla="*/ 132112 w 885825"/>
                <a:gd name="connsiteY5" fmla="*/ 126128 h 1070481"/>
                <a:gd name="connsiteX6" fmla="*/ 132112 w 885825"/>
                <a:gd name="connsiteY6" fmla="*/ 472035 h 1070481"/>
                <a:gd name="connsiteX7" fmla="*/ 796004 w 885825"/>
                <a:gd name="connsiteY7" fmla="*/ 472035 h 1070481"/>
                <a:gd name="connsiteX8" fmla="*/ 796004 w 885825"/>
                <a:gd name="connsiteY8" fmla="*/ 598730 h 1070481"/>
                <a:gd name="connsiteX9" fmla="*/ 132112 w 885825"/>
                <a:gd name="connsiteY9" fmla="*/ 598730 h 1070481"/>
                <a:gd name="connsiteX10" fmla="*/ 132112 w 885825"/>
                <a:gd name="connsiteY10" fmla="*/ 944071 h 1070481"/>
                <a:gd name="connsiteX11" fmla="*/ 885539 w 885825"/>
                <a:gd name="connsiteY11" fmla="*/ 944071 h 10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25" h="1070481">
                  <a:moveTo>
                    <a:pt x="885825" y="1070482"/>
                  </a:moveTo>
                  <a:lnTo>
                    <a:pt x="0" y="1070482"/>
                  </a:lnTo>
                  <a:lnTo>
                    <a:pt x="0" y="0"/>
                  </a:lnTo>
                  <a:lnTo>
                    <a:pt x="885825" y="0"/>
                  </a:lnTo>
                  <a:lnTo>
                    <a:pt x="885825" y="126128"/>
                  </a:lnTo>
                  <a:lnTo>
                    <a:pt x="132112" y="126128"/>
                  </a:lnTo>
                  <a:lnTo>
                    <a:pt x="132112" y="472035"/>
                  </a:lnTo>
                  <a:lnTo>
                    <a:pt x="796004" y="472035"/>
                  </a:lnTo>
                  <a:lnTo>
                    <a:pt x="796004" y="598730"/>
                  </a:lnTo>
                  <a:lnTo>
                    <a:pt x="132112" y="598730"/>
                  </a:lnTo>
                  <a:lnTo>
                    <a:pt x="132112" y="944071"/>
                  </a:lnTo>
                  <a:lnTo>
                    <a:pt x="885539" y="9440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40" name="Freeform 25">
              <a:extLst>
                <a:ext uri="{FF2B5EF4-FFF2-40B4-BE49-F238E27FC236}">
                  <a16:creationId xmlns:a16="http://schemas.microsoft.com/office/drawing/2014/main" id="{17E9070A-F511-4A5B-9153-39FEE2463F81}"/>
                </a:ext>
              </a:extLst>
            </p:cNvPr>
            <p:cNvSpPr/>
            <p:nvPr/>
          </p:nvSpPr>
          <p:spPr bwMode="gray">
            <a:xfrm>
              <a:off x="6931818" y="2895600"/>
              <a:ext cx="977741" cy="1070481"/>
            </a:xfrm>
            <a:custGeom>
              <a:avLst/>
              <a:gdLst>
                <a:gd name="connsiteX0" fmla="*/ 977742 w 977741"/>
                <a:gd name="connsiteY0" fmla="*/ 1070482 h 1070481"/>
                <a:gd name="connsiteX1" fmla="*/ 856774 w 977741"/>
                <a:gd name="connsiteY1" fmla="*/ 1070482 h 1070481"/>
                <a:gd name="connsiteX2" fmla="*/ 137065 w 977741"/>
                <a:gd name="connsiteY2" fmla="*/ 241588 h 1070481"/>
                <a:gd name="connsiteX3" fmla="*/ 136303 w 977741"/>
                <a:gd name="connsiteY3" fmla="*/ 1070482 h 1070481"/>
                <a:gd name="connsiteX4" fmla="*/ 0 w 977741"/>
                <a:gd name="connsiteY4" fmla="*/ 1070482 h 1070481"/>
                <a:gd name="connsiteX5" fmla="*/ 0 w 977741"/>
                <a:gd name="connsiteY5" fmla="*/ 0 h 1070481"/>
                <a:gd name="connsiteX6" fmla="*/ 120968 w 977741"/>
                <a:gd name="connsiteY6" fmla="*/ 0 h 1070481"/>
                <a:gd name="connsiteX7" fmla="*/ 841343 w 977741"/>
                <a:gd name="connsiteY7" fmla="*/ 830782 h 1070481"/>
                <a:gd name="connsiteX8" fmla="*/ 841343 w 977741"/>
                <a:gd name="connsiteY8" fmla="*/ 0 h 1070481"/>
                <a:gd name="connsiteX9" fmla="*/ 977742 w 977741"/>
                <a:gd name="connsiteY9" fmla="*/ 0 h 10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741" h="1070481">
                  <a:moveTo>
                    <a:pt x="977742" y="1070482"/>
                  </a:moveTo>
                  <a:lnTo>
                    <a:pt x="856774" y="1070482"/>
                  </a:lnTo>
                  <a:lnTo>
                    <a:pt x="137065" y="241588"/>
                  </a:lnTo>
                  <a:lnTo>
                    <a:pt x="136303" y="1070482"/>
                  </a:lnTo>
                  <a:lnTo>
                    <a:pt x="0" y="1070482"/>
                  </a:lnTo>
                  <a:lnTo>
                    <a:pt x="0" y="0"/>
                  </a:lnTo>
                  <a:lnTo>
                    <a:pt x="120968" y="0"/>
                  </a:lnTo>
                  <a:lnTo>
                    <a:pt x="841343" y="830782"/>
                  </a:lnTo>
                  <a:lnTo>
                    <a:pt x="841343" y="0"/>
                  </a:lnTo>
                  <a:lnTo>
                    <a:pt x="97774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41" name="Freeform 26">
              <a:extLst>
                <a:ext uri="{FF2B5EF4-FFF2-40B4-BE49-F238E27FC236}">
                  <a16:creationId xmlns:a16="http://schemas.microsoft.com/office/drawing/2014/main" id="{241166F2-3E56-4401-B77D-EB0307B39A0C}"/>
                </a:ext>
              </a:extLst>
            </p:cNvPr>
            <p:cNvSpPr/>
            <p:nvPr/>
          </p:nvSpPr>
          <p:spPr bwMode="gray">
            <a:xfrm>
              <a:off x="1562100" y="2895600"/>
              <a:ext cx="978312" cy="1070481"/>
            </a:xfrm>
            <a:custGeom>
              <a:avLst/>
              <a:gdLst>
                <a:gd name="connsiteX0" fmla="*/ 978313 w 978312"/>
                <a:gd name="connsiteY0" fmla="*/ 0 h 1070481"/>
                <a:gd name="connsiteX1" fmla="*/ 793147 w 978312"/>
                <a:gd name="connsiteY1" fmla="*/ 0 h 1070481"/>
                <a:gd name="connsiteX2" fmla="*/ 322421 w 978312"/>
                <a:gd name="connsiteY2" fmla="*/ 468354 h 1070481"/>
                <a:gd name="connsiteX3" fmla="*/ 136398 w 978312"/>
                <a:gd name="connsiteY3" fmla="*/ 468354 h 1070481"/>
                <a:gd name="connsiteX4" fmla="*/ 136398 w 978312"/>
                <a:gd name="connsiteY4" fmla="*/ 0 h 1070481"/>
                <a:gd name="connsiteX5" fmla="*/ 0 w 978312"/>
                <a:gd name="connsiteY5" fmla="*/ 0 h 1070481"/>
                <a:gd name="connsiteX6" fmla="*/ 0 w 978312"/>
                <a:gd name="connsiteY6" fmla="*/ 1070482 h 1070481"/>
                <a:gd name="connsiteX7" fmla="*/ 136398 w 978312"/>
                <a:gd name="connsiteY7" fmla="*/ 1070482 h 1070481"/>
                <a:gd name="connsiteX8" fmla="*/ 136398 w 978312"/>
                <a:gd name="connsiteY8" fmla="*/ 602034 h 1070481"/>
                <a:gd name="connsiteX9" fmla="*/ 321945 w 978312"/>
                <a:gd name="connsiteY9" fmla="*/ 602034 h 1070481"/>
                <a:gd name="connsiteX10" fmla="*/ 793147 w 978312"/>
                <a:gd name="connsiteY10" fmla="*/ 1070482 h 1070481"/>
                <a:gd name="connsiteX11" fmla="*/ 978313 w 978312"/>
                <a:gd name="connsiteY11" fmla="*/ 1070482 h 1070481"/>
                <a:gd name="connsiteX12" fmla="*/ 448532 w 978312"/>
                <a:gd name="connsiteY12" fmla="*/ 535194 h 1070481"/>
                <a:gd name="connsiteX13" fmla="*/ 978313 w 978312"/>
                <a:gd name="connsiteY13" fmla="*/ 0 h 10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8312" h="1070481">
                  <a:moveTo>
                    <a:pt x="978313" y="0"/>
                  </a:moveTo>
                  <a:lnTo>
                    <a:pt x="793147" y="0"/>
                  </a:lnTo>
                  <a:lnTo>
                    <a:pt x="322421" y="468354"/>
                  </a:lnTo>
                  <a:lnTo>
                    <a:pt x="136398" y="468354"/>
                  </a:lnTo>
                  <a:lnTo>
                    <a:pt x="136398" y="0"/>
                  </a:lnTo>
                  <a:lnTo>
                    <a:pt x="0" y="0"/>
                  </a:lnTo>
                  <a:lnTo>
                    <a:pt x="0" y="1070482"/>
                  </a:lnTo>
                  <a:lnTo>
                    <a:pt x="136398" y="1070482"/>
                  </a:lnTo>
                  <a:lnTo>
                    <a:pt x="136398" y="602034"/>
                  </a:lnTo>
                  <a:lnTo>
                    <a:pt x="321945" y="602034"/>
                  </a:lnTo>
                  <a:lnTo>
                    <a:pt x="793147" y="1070482"/>
                  </a:lnTo>
                  <a:lnTo>
                    <a:pt x="978313" y="1070482"/>
                  </a:lnTo>
                  <a:lnTo>
                    <a:pt x="448532" y="535194"/>
                  </a:lnTo>
                  <a:lnTo>
                    <a:pt x="97831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sp>
          <p:nvSpPr>
            <p:cNvPr id="42" name="Freeform 27">
              <a:extLst>
                <a:ext uri="{FF2B5EF4-FFF2-40B4-BE49-F238E27FC236}">
                  <a16:creationId xmlns:a16="http://schemas.microsoft.com/office/drawing/2014/main" id="{5F257939-AA22-4BDE-B164-A41F0FA3F5A1}"/>
                </a:ext>
              </a:extLst>
            </p:cNvPr>
            <p:cNvSpPr/>
            <p:nvPr/>
          </p:nvSpPr>
          <p:spPr bwMode="gray">
            <a:xfrm>
              <a:off x="5589174" y="2895600"/>
              <a:ext cx="973550" cy="1070481"/>
            </a:xfrm>
            <a:custGeom>
              <a:avLst/>
              <a:gdLst>
                <a:gd name="connsiteX0" fmla="*/ 973550 w 973550"/>
                <a:gd name="connsiteY0" fmla="*/ 1070482 h 1070481"/>
                <a:gd name="connsiteX1" fmla="*/ 613220 w 973550"/>
                <a:gd name="connsiteY1" fmla="*/ 596653 h 1070481"/>
                <a:gd name="connsiteX2" fmla="*/ 689991 w 973550"/>
                <a:gd name="connsiteY2" fmla="*/ 586457 h 1070481"/>
                <a:gd name="connsiteX3" fmla="*/ 909066 w 973550"/>
                <a:gd name="connsiteY3" fmla="*/ 298987 h 1070481"/>
                <a:gd name="connsiteX4" fmla="*/ 530733 w 973550"/>
                <a:gd name="connsiteY4" fmla="*/ 0 h 1070481"/>
                <a:gd name="connsiteX5" fmla="*/ 0 w 973550"/>
                <a:gd name="connsiteY5" fmla="*/ 0 h 1070481"/>
                <a:gd name="connsiteX6" fmla="*/ 0 w 973550"/>
                <a:gd name="connsiteY6" fmla="*/ 1070482 h 1070481"/>
                <a:gd name="connsiteX7" fmla="*/ 135826 w 973550"/>
                <a:gd name="connsiteY7" fmla="*/ 1070482 h 1070481"/>
                <a:gd name="connsiteX8" fmla="*/ 135826 w 973550"/>
                <a:gd name="connsiteY8" fmla="*/ 598447 h 1070481"/>
                <a:gd name="connsiteX9" fmla="*/ 446341 w 973550"/>
                <a:gd name="connsiteY9" fmla="*/ 598447 h 1070481"/>
                <a:gd name="connsiteX10" fmla="*/ 806101 w 973550"/>
                <a:gd name="connsiteY10" fmla="*/ 1070482 h 1070481"/>
                <a:gd name="connsiteX11" fmla="*/ 136017 w 973550"/>
                <a:gd name="connsiteY11" fmla="*/ 126411 h 1070481"/>
                <a:gd name="connsiteX12" fmla="*/ 527875 w 973550"/>
                <a:gd name="connsiteY12" fmla="*/ 126411 h 1070481"/>
                <a:gd name="connsiteX13" fmla="*/ 767715 w 973550"/>
                <a:gd name="connsiteY13" fmla="*/ 299270 h 1070481"/>
                <a:gd name="connsiteX14" fmla="*/ 527685 w 973550"/>
                <a:gd name="connsiteY14" fmla="*/ 472035 h 1070481"/>
                <a:gd name="connsiteX15" fmla="*/ 135826 w 973550"/>
                <a:gd name="connsiteY15" fmla="*/ 472035 h 10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3550" h="1070481">
                  <a:moveTo>
                    <a:pt x="973550" y="1070482"/>
                  </a:moveTo>
                  <a:lnTo>
                    <a:pt x="613220" y="596653"/>
                  </a:lnTo>
                  <a:cubicBezTo>
                    <a:pt x="639056" y="595418"/>
                    <a:pt x="664739" y="592007"/>
                    <a:pt x="689991" y="586457"/>
                  </a:cubicBezTo>
                  <a:cubicBezTo>
                    <a:pt x="822674" y="544823"/>
                    <a:pt x="909066" y="443902"/>
                    <a:pt x="909066" y="298987"/>
                  </a:cubicBezTo>
                  <a:cubicBezTo>
                    <a:pt x="908685" y="103848"/>
                    <a:pt x="773525" y="0"/>
                    <a:pt x="530733" y="0"/>
                  </a:cubicBezTo>
                  <a:lnTo>
                    <a:pt x="0" y="0"/>
                  </a:lnTo>
                  <a:lnTo>
                    <a:pt x="0" y="1070482"/>
                  </a:lnTo>
                  <a:lnTo>
                    <a:pt x="135826" y="1070482"/>
                  </a:lnTo>
                  <a:lnTo>
                    <a:pt x="135826" y="598447"/>
                  </a:lnTo>
                  <a:lnTo>
                    <a:pt x="446341" y="598447"/>
                  </a:lnTo>
                  <a:lnTo>
                    <a:pt x="806101" y="1070482"/>
                  </a:lnTo>
                  <a:close/>
                  <a:moveTo>
                    <a:pt x="136017" y="126411"/>
                  </a:moveTo>
                  <a:lnTo>
                    <a:pt x="527875" y="126411"/>
                  </a:lnTo>
                  <a:cubicBezTo>
                    <a:pt x="684466" y="126411"/>
                    <a:pt x="767715" y="185416"/>
                    <a:pt x="767715" y="299270"/>
                  </a:cubicBezTo>
                  <a:cubicBezTo>
                    <a:pt x="767715" y="413125"/>
                    <a:pt x="686562" y="472035"/>
                    <a:pt x="527685" y="472035"/>
                  </a:cubicBezTo>
                  <a:lnTo>
                    <a:pt x="135826" y="47203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Arial" panose="020B0604020202020204"/>
                <a:ea typeface="+mn-ea"/>
                <a:cs typeface="+mn-cs"/>
              </a:endParaRPr>
            </a:p>
          </p:txBody>
        </p:sp>
      </p:grpSp>
      <p:sp>
        <p:nvSpPr>
          <p:cNvPr id="30" name="TextBox 29">
            <a:extLst>
              <a:ext uri="{FF2B5EF4-FFF2-40B4-BE49-F238E27FC236}">
                <a16:creationId xmlns:a16="http://schemas.microsoft.com/office/drawing/2014/main" id="{43D7114F-F639-4ADE-A59A-1DE07A41E53F}"/>
              </a:ext>
            </a:extLst>
          </p:cNvPr>
          <p:cNvSpPr txBox="1"/>
          <p:nvPr userDrawn="1"/>
        </p:nvSpPr>
        <p:spPr bwMode="gray">
          <a:xfrm>
            <a:off x="371475" y="6226175"/>
            <a:ext cx="377825" cy="276225"/>
          </a:xfrm>
          <a:prstGeom prst="rect">
            <a:avLst/>
          </a:prstGeom>
          <a:noFill/>
          <a:ln w="6350">
            <a:noFill/>
            <a:miter lim="800000"/>
          </a:ln>
          <a:extLst>
            <a:ext uri="{909E8E84-426E-40DD-AFC4-6F175D3DCCD1}">
              <a14:hiddenFill xmlns:a14="http://schemas.microsoft.com/office/drawing/2010/main">
                <a:solidFill>
                  <a:srgbClr val="FFFFFF">
                    <a:lumMod val="100000"/>
                  </a:srgbClr>
                </a:solidFill>
              </a14:hiddenFill>
            </a:ext>
          </a:extLst>
        </p:spPr>
        <p:txBody>
          <a:bodyPr wrap="none" lIns="0" tIns="0" rIns="0" bIns="0" rtlCol="0" anchor="b" anchorCtr="0">
            <a:noAutofit/>
          </a:bodyPr>
          <a:lstStyle/>
          <a:p>
            <a:pPr algn="l">
              <a:lnSpc>
                <a:spcPct val="90000"/>
              </a:lnSpc>
            </a:pPr>
            <a:fld id="{6CE8C368-3382-4C28-AE75-DF7C05ACA19D}" type="slidenum">
              <a:rPr lang="en-US" sz="1000" b="0">
                <a:solidFill>
                  <a:schemeClr val="tx1">
                    <a:lumMod val="100000"/>
                  </a:schemeClr>
                </a:solidFill>
                <a:latin typeface="Arial" panose="020B0604020202020204" pitchFamily="34" charset="0"/>
              </a:rPr>
              <a:pPr algn="l">
                <a:lnSpc>
                  <a:spcPct val="90000"/>
                </a:lnSpc>
              </a:pPr>
              <a:t>‹#›</a:t>
            </a:fld>
            <a:endParaRPr lang="en-US" sz="1000" b="0" dirty="0">
              <a:solidFill>
                <a:schemeClr val="tx1">
                  <a:lumMod val="100000"/>
                </a:schemeClr>
              </a:solidFill>
              <a:latin typeface="Arial" panose="020B0604020202020204" pitchFamily="34" charset="0"/>
            </a:endParaRPr>
          </a:p>
        </p:txBody>
      </p:sp>
      <p:sp>
        <p:nvSpPr>
          <p:cNvPr id="6" name="Text Placeholder 5">
            <a:extLst>
              <a:ext uri="{FF2B5EF4-FFF2-40B4-BE49-F238E27FC236}">
                <a16:creationId xmlns:a16="http://schemas.microsoft.com/office/drawing/2014/main" id="{86B08D16-5AA2-494D-9218-A5A958D9A796}"/>
              </a:ext>
            </a:extLst>
          </p:cNvPr>
          <p:cNvSpPr>
            <a:spLocks noGrp="1"/>
          </p:cNvSpPr>
          <p:nvPr>
            <p:ph type="body" sz="quarter" idx="41"/>
          </p:nvPr>
        </p:nvSpPr>
        <p:spPr>
          <a:xfrm>
            <a:off x="6477000" y="381000"/>
            <a:ext cx="5334000" cy="5707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E58AFDCE-ECF6-47EB-A6F5-69ECA2AEC7D0}"/>
              </a:ext>
            </a:extLst>
          </p:cNvPr>
          <p:cNvSpPr>
            <a:spLocks noGrp="1"/>
          </p:cNvSpPr>
          <p:nvPr>
            <p:ph type="body" sz="quarter" idx="42"/>
          </p:nvPr>
        </p:nvSpPr>
        <p:spPr>
          <a:xfrm>
            <a:off x="3429000" y="3429000"/>
            <a:ext cx="2286000" cy="2615375"/>
          </a:xfrm>
        </p:spPr>
        <p:txBody>
          <a:bodyPr/>
          <a:lstStyle>
            <a:lvl1pPr>
              <a:spcBef>
                <a:spcPts val="600"/>
              </a:spcBef>
              <a:spcAft>
                <a:spcPts val="0"/>
              </a:spcAft>
              <a:defRPr/>
            </a:lvl1pPr>
            <a:lvl2pPr>
              <a:spcBef>
                <a:spcPts val="600"/>
              </a:spcBef>
              <a:spcAft>
                <a:spcPts val="0"/>
              </a:spcAft>
              <a:defRPr/>
            </a:lvl2pPr>
            <a:lvl3pPr>
              <a:spcBef>
                <a:spcPts val="600"/>
              </a:spcBef>
              <a:spcAft>
                <a:spcPts val="0"/>
              </a:spcAft>
              <a:defRPr/>
            </a:lvl3pPr>
            <a:lvl4pPr>
              <a:spcBef>
                <a:spcPts val="600"/>
              </a:spcBef>
              <a:spcAft>
                <a:spcPts val="0"/>
              </a:spcAft>
              <a:defRPr/>
            </a:lvl4pPr>
            <a:lvl5pPr>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5B1C7F46-3F09-480F-8300-B47FB5A4F4BA}"/>
              </a:ext>
            </a:extLst>
          </p:cNvPr>
          <p:cNvSpPr>
            <a:spLocks noGrp="1"/>
          </p:cNvSpPr>
          <p:nvPr>
            <p:ph type="body" sz="quarter" idx="43"/>
          </p:nvPr>
        </p:nvSpPr>
        <p:spPr>
          <a:xfrm>
            <a:off x="381000" y="3429000"/>
            <a:ext cx="2667000" cy="2617377"/>
          </a:xfrm>
        </p:spPr>
        <p:txBody>
          <a:bodyPr/>
          <a:lstStyle>
            <a:lvl1pPr>
              <a:spcBef>
                <a:spcPts val="600"/>
              </a:spcBef>
              <a:spcAft>
                <a:spcPts val="0"/>
              </a:spcAft>
              <a:defRPr/>
            </a:lvl1pPr>
            <a:lvl2pPr>
              <a:spcBef>
                <a:spcPts val="600"/>
              </a:spcBef>
              <a:spcAft>
                <a:spcPts val="0"/>
              </a:spcAft>
              <a:defRPr/>
            </a:lvl2pPr>
            <a:lvl3pPr>
              <a:spcBef>
                <a:spcPts val="600"/>
              </a:spcBef>
              <a:spcAft>
                <a:spcPts val="0"/>
              </a:spcAft>
              <a:defRPr/>
            </a:lvl3pPr>
            <a:lvl4pPr>
              <a:spcBef>
                <a:spcPts val="600"/>
              </a:spcBef>
              <a:spcAft>
                <a:spcPts val="0"/>
              </a:spcAft>
              <a:defRPr/>
            </a:lvl4pPr>
            <a:lvl5pPr>
              <a:spcBef>
                <a:spcPts val="6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350202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ographies">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8F66653-A36B-46DE-BBD0-F01F92C14400}"/>
              </a:ext>
            </a:extLst>
          </p:cNvPr>
          <p:cNvGraphicFramePr>
            <a:graphicFrameLocks noChangeAspect="1"/>
          </p:cNvGraphicFramePr>
          <p:nvPr userDrawn="1">
            <p:custDataLst>
              <p:tags r:id="rId1"/>
            </p:custDataLst>
            <p:extLst>
              <p:ext uri="{D42A27DB-BD31-4B8C-83A1-F6EECF244321}">
                <p14:modId xmlns:p14="http://schemas.microsoft.com/office/powerpoint/2010/main" val="41554719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98F66653-A36B-46DE-BBD0-F01F92C1440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D7010FC-D5EC-4F40-BF84-C3A559032E0B}"/>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20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4" name="Rectangle 3">
            <a:extLst>
              <a:ext uri="{FF2B5EF4-FFF2-40B4-BE49-F238E27FC236}">
                <a16:creationId xmlns:a16="http://schemas.microsoft.com/office/drawing/2014/main" id="{47F5CAB5-F976-4C40-89AE-9A89E9C4AC4F}"/>
              </a:ext>
            </a:extLst>
          </p:cNvPr>
          <p:cNvSpPr/>
          <p:nvPr userDrawn="1"/>
        </p:nvSpPr>
        <p:spPr bwMode="gray">
          <a:xfrm>
            <a:off x="3048002" y="0"/>
            <a:ext cx="3047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err="1">
              <a:ln>
                <a:noFill/>
              </a:ln>
              <a:solidFill>
                <a:srgbClr val="1E1E1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F3B78D11-144A-4B42-AA51-7E5FE4BFDAC3}"/>
              </a:ext>
            </a:extLst>
          </p:cNvPr>
          <p:cNvSpPr/>
          <p:nvPr userDrawn="1"/>
        </p:nvSpPr>
        <p:spPr bwMode="gray">
          <a:xfrm>
            <a:off x="6096000" y="0"/>
            <a:ext cx="3048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err="1">
              <a:ln>
                <a:noFill/>
              </a:ln>
              <a:solidFill>
                <a:srgbClr val="1E1E1E"/>
              </a:solidFill>
              <a:effectLst/>
              <a:uLnTx/>
              <a:uFillTx/>
              <a:latin typeface="Arial" panose="020B0604020202020204"/>
              <a:ea typeface="+mn-ea"/>
              <a:cs typeface="+mn-cs"/>
            </a:endParaRPr>
          </a:p>
        </p:txBody>
      </p:sp>
      <p:sp>
        <p:nvSpPr>
          <p:cNvPr id="20" name="Picture Placeholder 19">
            <a:extLst>
              <a:ext uri="{FF2B5EF4-FFF2-40B4-BE49-F238E27FC236}">
                <a16:creationId xmlns:a16="http://schemas.microsoft.com/office/drawing/2014/main" id="{4CF47EE3-F5CB-4E44-BC68-EC24C6779C14}"/>
              </a:ext>
            </a:extLst>
          </p:cNvPr>
          <p:cNvSpPr>
            <a:spLocks noGrp="1"/>
          </p:cNvSpPr>
          <p:nvPr>
            <p:ph type="pic" sz="quarter" idx="19"/>
          </p:nvPr>
        </p:nvSpPr>
        <p:spPr bwMode="gray">
          <a:xfrm>
            <a:off x="3048000" y="0"/>
            <a:ext cx="3048000" cy="2663825"/>
          </a:xfrm>
          <a:solidFill>
            <a:srgbClr val="E6E6E6"/>
          </a:solidFill>
        </p:spPr>
        <p:txBody>
          <a:bodyPr anchor="ctr"/>
          <a:lstStyle>
            <a:lvl1pPr algn="ctr">
              <a:defRPr/>
            </a:lvl1pPr>
          </a:lstStyle>
          <a:p>
            <a:r>
              <a:rPr lang="en-US"/>
              <a:t>Click icon to add picture</a:t>
            </a:r>
            <a:endParaRPr lang="en-US" dirty="0"/>
          </a:p>
        </p:txBody>
      </p:sp>
      <p:sp>
        <p:nvSpPr>
          <p:cNvPr id="21" name="Picture Placeholder 19">
            <a:extLst>
              <a:ext uri="{FF2B5EF4-FFF2-40B4-BE49-F238E27FC236}">
                <a16:creationId xmlns:a16="http://schemas.microsoft.com/office/drawing/2014/main" id="{796EB4AD-659A-9A47-B141-976732FEBC0E}"/>
              </a:ext>
            </a:extLst>
          </p:cNvPr>
          <p:cNvSpPr>
            <a:spLocks noGrp="1"/>
          </p:cNvSpPr>
          <p:nvPr>
            <p:ph type="pic" sz="quarter" idx="20"/>
          </p:nvPr>
        </p:nvSpPr>
        <p:spPr bwMode="gray">
          <a:xfrm>
            <a:off x="6096000" y="0"/>
            <a:ext cx="3048000" cy="2663825"/>
          </a:xfrm>
          <a:solidFill>
            <a:schemeClr val="bg2"/>
          </a:solidFill>
        </p:spPr>
        <p:txBody>
          <a:bodyPr anchor="ctr"/>
          <a:lstStyle>
            <a:lvl1pPr algn="ctr">
              <a:defRPr/>
            </a:lvl1pPr>
          </a:lstStyle>
          <a:p>
            <a:r>
              <a:rPr lang="en-US"/>
              <a:t>Click icon to add picture</a:t>
            </a:r>
            <a:endParaRPr lang="en-US" dirty="0"/>
          </a:p>
        </p:txBody>
      </p:sp>
      <p:sp>
        <p:nvSpPr>
          <p:cNvPr id="22" name="Picture Placeholder 19">
            <a:extLst>
              <a:ext uri="{FF2B5EF4-FFF2-40B4-BE49-F238E27FC236}">
                <a16:creationId xmlns:a16="http://schemas.microsoft.com/office/drawing/2014/main" id="{8DFD1BD5-98E0-0947-9140-940DFF970135}"/>
              </a:ext>
            </a:extLst>
          </p:cNvPr>
          <p:cNvSpPr>
            <a:spLocks noGrp="1"/>
          </p:cNvSpPr>
          <p:nvPr>
            <p:ph type="pic" sz="quarter" idx="21"/>
          </p:nvPr>
        </p:nvSpPr>
        <p:spPr bwMode="gray">
          <a:xfrm>
            <a:off x="9147359" y="0"/>
            <a:ext cx="3048000" cy="2663825"/>
          </a:xfrm>
          <a:solidFill>
            <a:srgbClr val="E6E6E6"/>
          </a:solidFill>
        </p:spPr>
        <p:txBody>
          <a:bodyPr anchor="ctr"/>
          <a:lstStyle>
            <a:lvl1pPr algn="ctr">
              <a:defRPr/>
            </a:lvl1pPr>
          </a:lstStyle>
          <a:p>
            <a:r>
              <a:rPr lang="en-US"/>
              <a:t>Click icon to add picture</a:t>
            </a:r>
            <a:endParaRPr lang="en-US" dirty="0"/>
          </a:p>
        </p:txBody>
      </p:sp>
      <p:sp>
        <p:nvSpPr>
          <p:cNvPr id="24" name="Text Placeholder 23">
            <a:extLst>
              <a:ext uri="{FF2B5EF4-FFF2-40B4-BE49-F238E27FC236}">
                <a16:creationId xmlns:a16="http://schemas.microsoft.com/office/drawing/2014/main" id="{44CBE62D-52E2-4C4C-AF6E-96D1E570765B}"/>
              </a:ext>
            </a:extLst>
          </p:cNvPr>
          <p:cNvSpPr>
            <a:spLocks noGrp="1"/>
          </p:cNvSpPr>
          <p:nvPr>
            <p:ph type="body" sz="quarter" idx="22" hasCustomPrompt="1"/>
          </p:nvPr>
        </p:nvSpPr>
        <p:spPr bwMode="gray">
          <a:xfrm>
            <a:off x="3429001" y="3048000"/>
            <a:ext cx="2285999" cy="3048000"/>
          </a:xfrm>
        </p:spPr>
        <p:txBody>
          <a:bodyPr/>
          <a:lstStyle>
            <a:lvl1pPr marL="0" indent="0">
              <a:spcBef>
                <a:spcPts val="0"/>
              </a:spcBef>
              <a:spcAft>
                <a:spcPts val="0"/>
              </a:spcAft>
              <a:buFont typeface="Arial" panose="020B0604020202020204" pitchFamily="34" charset="0"/>
              <a:buNone/>
              <a:tabLst/>
              <a:defRPr b="1">
                <a:solidFill>
                  <a:schemeClr val="tx2"/>
                </a:solidFill>
              </a:defRPr>
            </a:lvl1pPr>
            <a:lvl2pPr marL="0" indent="0">
              <a:spcBef>
                <a:spcPts val="0"/>
              </a:spcBef>
              <a:spcAft>
                <a:spcPts val="0"/>
              </a:spcAft>
              <a:buNone/>
              <a:tabLst/>
              <a:defRPr>
                <a:solidFill>
                  <a:schemeClr val="tx2"/>
                </a:solidFill>
              </a:defRPr>
            </a:lvl2pPr>
            <a:lvl3pPr marL="0" indent="0">
              <a:spcBef>
                <a:spcPts val="1200"/>
              </a:spcBef>
              <a:spcAft>
                <a:spcPts val="0"/>
              </a:spcAft>
              <a:buNone/>
              <a:tabLst/>
              <a:defRPr b="1"/>
            </a:lvl3pPr>
            <a:lvl4pPr marL="180000" indent="-180000">
              <a:spcBef>
                <a:spcPts val="0"/>
              </a:spcBef>
              <a:spcAft>
                <a:spcPts val="0"/>
              </a:spcAft>
              <a:buFont typeface="System Font Regular"/>
              <a:buChar char="–"/>
              <a:tabLst/>
              <a:defRPr/>
            </a:lvl4pPr>
            <a:lvl5pPr marL="360000" indent="-180000">
              <a:spcBef>
                <a:spcPts val="0"/>
              </a:spcBef>
              <a:spcAft>
                <a:spcPts val="0"/>
              </a:spcAft>
              <a:buFont typeface="System Font Regular"/>
              <a:buChar char="–"/>
              <a:tabLst/>
              <a:defRPr/>
            </a:lvl5pPr>
          </a:lstStyle>
          <a:p>
            <a:pPr lvl="0"/>
            <a:r>
              <a:rPr lang="en-US" dirty="0"/>
              <a:t>Name and Surname</a:t>
            </a:r>
          </a:p>
          <a:p>
            <a:pPr lvl="1"/>
            <a:r>
              <a:rPr lang="en-US" dirty="0"/>
              <a:t>Job title and location second level</a:t>
            </a:r>
          </a:p>
          <a:p>
            <a:pPr lvl="2"/>
            <a:r>
              <a:rPr lang="en-US" dirty="0"/>
              <a:t>Summary of experience third level</a:t>
            </a:r>
          </a:p>
          <a:p>
            <a:pPr lvl="3"/>
            <a:r>
              <a:rPr lang="en-US" dirty="0"/>
              <a:t>Second level bullet</a:t>
            </a:r>
          </a:p>
          <a:p>
            <a:pPr lvl="4"/>
            <a:r>
              <a:rPr lang="en-US" dirty="0"/>
              <a:t>Third level bullet</a:t>
            </a:r>
          </a:p>
        </p:txBody>
      </p:sp>
      <p:sp>
        <p:nvSpPr>
          <p:cNvPr id="27" name="Text Placeholder 23">
            <a:extLst>
              <a:ext uri="{FF2B5EF4-FFF2-40B4-BE49-F238E27FC236}">
                <a16:creationId xmlns:a16="http://schemas.microsoft.com/office/drawing/2014/main" id="{1C3C4FE2-D60A-3C44-A1A2-F63809BB1ED6}"/>
              </a:ext>
            </a:extLst>
          </p:cNvPr>
          <p:cNvSpPr>
            <a:spLocks noGrp="1"/>
          </p:cNvSpPr>
          <p:nvPr>
            <p:ph type="body" sz="quarter" idx="23" hasCustomPrompt="1"/>
          </p:nvPr>
        </p:nvSpPr>
        <p:spPr bwMode="gray">
          <a:xfrm>
            <a:off x="6477001" y="3048000"/>
            <a:ext cx="2286000" cy="3048000"/>
          </a:xfrm>
        </p:spPr>
        <p:txBody>
          <a:bodyPr/>
          <a:lstStyle>
            <a:lvl1pPr marL="0" indent="0">
              <a:spcBef>
                <a:spcPts val="0"/>
              </a:spcBef>
              <a:spcAft>
                <a:spcPts val="0"/>
              </a:spcAft>
              <a:buFont typeface="Arial" panose="020B0604020202020204" pitchFamily="34" charset="0"/>
              <a:buNone/>
              <a:tabLst/>
              <a:defRPr b="1">
                <a:solidFill>
                  <a:schemeClr val="tx2"/>
                </a:solidFill>
              </a:defRPr>
            </a:lvl1pPr>
            <a:lvl2pPr marL="0" indent="0">
              <a:spcBef>
                <a:spcPts val="0"/>
              </a:spcBef>
              <a:spcAft>
                <a:spcPts val="0"/>
              </a:spcAft>
              <a:buNone/>
              <a:tabLst/>
              <a:defRPr>
                <a:solidFill>
                  <a:schemeClr val="tx2"/>
                </a:solidFill>
              </a:defRPr>
            </a:lvl2pPr>
            <a:lvl3pPr marL="0" indent="0">
              <a:spcBef>
                <a:spcPts val="1200"/>
              </a:spcBef>
              <a:spcAft>
                <a:spcPts val="0"/>
              </a:spcAft>
              <a:buNone/>
              <a:tabLst/>
              <a:defRPr b="1"/>
            </a:lvl3pPr>
            <a:lvl4pPr marL="180000" indent="-180000">
              <a:spcBef>
                <a:spcPts val="0"/>
              </a:spcBef>
              <a:spcAft>
                <a:spcPts val="0"/>
              </a:spcAft>
              <a:buFont typeface="System Font Regular"/>
              <a:buChar char="–"/>
              <a:tabLst/>
              <a:defRPr/>
            </a:lvl4pPr>
            <a:lvl5pPr marL="360000" indent="-180000">
              <a:spcBef>
                <a:spcPts val="0"/>
              </a:spcBef>
              <a:spcAft>
                <a:spcPts val="0"/>
              </a:spcAft>
              <a:buFont typeface="System Font Regular"/>
              <a:buChar char="–"/>
              <a:tabLst/>
              <a:defRPr/>
            </a:lvl5pPr>
          </a:lstStyle>
          <a:p>
            <a:pPr lvl="0"/>
            <a:r>
              <a:rPr lang="en-US" dirty="0"/>
              <a:t>Name and Surname</a:t>
            </a:r>
          </a:p>
          <a:p>
            <a:pPr lvl="1"/>
            <a:r>
              <a:rPr lang="en-US" dirty="0"/>
              <a:t>Job title and location second level</a:t>
            </a:r>
          </a:p>
          <a:p>
            <a:pPr lvl="2"/>
            <a:r>
              <a:rPr lang="en-US" dirty="0"/>
              <a:t>Summary of experience third level</a:t>
            </a:r>
          </a:p>
          <a:p>
            <a:pPr lvl="3"/>
            <a:r>
              <a:rPr lang="en-US" dirty="0"/>
              <a:t>Second level bullet</a:t>
            </a:r>
          </a:p>
          <a:p>
            <a:pPr lvl="4"/>
            <a:r>
              <a:rPr lang="en-US" dirty="0"/>
              <a:t>Third level bullet</a:t>
            </a:r>
          </a:p>
        </p:txBody>
      </p:sp>
      <p:sp>
        <p:nvSpPr>
          <p:cNvPr id="28" name="Text Placeholder 23">
            <a:extLst>
              <a:ext uri="{FF2B5EF4-FFF2-40B4-BE49-F238E27FC236}">
                <a16:creationId xmlns:a16="http://schemas.microsoft.com/office/drawing/2014/main" id="{39E6F826-10D9-8247-8889-29223C7F84B1}"/>
              </a:ext>
            </a:extLst>
          </p:cNvPr>
          <p:cNvSpPr>
            <a:spLocks noGrp="1"/>
          </p:cNvSpPr>
          <p:nvPr>
            <p:ph type="body" sz="quarter" idx="24" hasCustomPrompt="1"/>
          </p:nvPr>
        </p:nvSpPr>
        <p:spPr bwMode="gray">
          <a:xfrm>
            <a:off x="9525000" y="3048000"/>
            <a:ext cx="2289360" cy="3048000"/>
          </a:xfrm>
        </p:spPr>
        <p:txBody>
          <a:bodyPr/>
          <a:lstStyle>
            <a:lvl1pPr marL="0" indent="0">
              <a:spcBef>
                <a:spcPts val="0"/>
              </a:spcBef>
              <a:spcAft>
                <a:spcPts val="0"/>
              </a:spcAft>
              <a:buFont typeface="Arial" panose="020B0604020202020204" pitchFamily="34" charset="0"/>
              <a:buNone/>
              <a:tabLst/>
              <a:defRPr b="1">
                <a:solidFill>
                  <a:schemeClr val="tx2"/>
                </a:solidFill>
              </a:defRPr>
            </a:lvl1pPr>
            <a:lvl2pPr marL="0" indent="0">
              <a:spcBef>
                <a:spcPts val="0"/>
              </a:spcBef>
              <a:spcAft>
                <a:spcPts val="0"/>
              </a:spcAft>
              <a:buNone/>
              <a:tabLst/>
              <a:defRPr>
                <a:solidFill>
                  <a:schemeClr val="tx2"/>
                </a:solidFill>
              </a:defRPr>
            </a:lvl2pPr>
            <a:lvl3pPr marL="0" indent="0">
              <a:spcBef>
                <a:spcPts val="1200"/>
              </a:spcBef>
              <a:spcAft>
                <a:spcPts val="0"/>
              </a:spcAft>
              <a:buNone/>
              <a:tabLst/>
              <a:defRPr b="1"/>
            </a:lvl3pPr>
            <a:lvl4pPr marL="180000" indent="-180000">
              <a:spcBef>
                <a:spcPts val="0"/>
              </a:spcBef>
              <a:spcAft>
                <a:spcPts val="0"/>
              </a:spcAft>
              <a:buFont typeface="System Font Regular"/>
              <a:buChar char="–"/>
              <a:tabLst/>
              <a:defRPr/>
            </a:lvl4pPr>
            <a:lvl5pPr marL="360000" indent="-180000">
              <a:spcBef>
                <a:spcPts val="0"/>
              </a:spcBef>
              <a:spcAft>
                <a:spcPts val="0"/>
              </a:spcAft>
              <a:buFont typeface="System Font Regular"/>
              <a:buChar char="–"/>
              <a:tabLst/>
              <a:defRPr/>
            </a:lvl5pPr>
          </a:lstStyle>
          <a:p>
            <a:pPr lvl="0"/>
            <a:r>
              <a:rPr lang="en-US" dirty="0"/>
              <a:t>Name and Surname</a:t>
            </a:r>
          </a:p>
          <a:p>
            <a:pPr lvl="1"/>
            <a:r>
              <a:rPr lang="en-US" dirty="0"/>
              <a:t>Job title and location second level</a:t>
            </a:r>
          </a:p>
          <a:p>
            <a:pPr lvl="2"/>
            <a:r>
              <a:rPr lang="en-US" dirty="0"/>
              <a:t>Summary of experience third level</a:t>
            </a:r>
          </a:p>
          <a:p>
            <a:pPr lvl="3"/>
            <a:r>
              <a:rPr lang="en-US" dirty="0"/>
              <a:t>Second level bullet</a:t>
            </a:r>
          </a:p>
          <a:p>
            <a:pPr lvl="4"/>
            <a:r>
              <a:rPr lang="en-US" dirty="0"/>
              <a:t>Third level bullet</a:t>
            </a:r>
          </a:p>
        </p:txBody>
      </p:sp>
      <p:sp>
        <p:nvSpPr>
          <p:cNvPr id="5" name="Title 4">
            <a:extLst>
              <a:ext uri="{FF2B5EF4-FFF2-40B4-BE49-F238E27FC236}">
                <a16:creationId xmlns:a16="http://schemas.microsoft.com/office/drawing/2014/main" id="{39468541-A21A-46F7-AFC4-CBC98C325EF5}"/>
              </a:ext>
            </a:extLst>
          </p:cNvPr>
          <p:cNvSpPr>
            <a:spLocks noGrp="1"/>
          </p:cNvSpPr>
          <p:nvPr>
            <p:ph type="title" hasCustomPrompt="1"/>
          </p:nvPr>
        </p:nvSpPr>
        <p:spPr bwMode="gray">
          <a:xfrm>
            <a:off x="381000" y="381000"/>
            <a:ext cx="2285999" cy="2215991"/>
          </a:xfrm>
        </p:spPr>
        <p:txBody>
          <a:bodyPr/>
          <a:lstStyle>
            <a:lvl1pPr>
              <a:defRPr/>
            </a:lvl1pPr>
          </a:lstStyle>
          <a:p>
            <a:r>
              <a:rPr lang="en-US" dirty="0"/>
              <a:t>Key message. </a:t>
            </a:r>
            <a:br>
              <a:rPr lang="en-US" dirty="0"/>
            </a:br>
            <a:r>
              <a:rPr lang="en-US" dirty="0"/>
              <a:t>If the audience reads just this, it will be enough. Make every word count. Say it like you would in the room.</a:t>
            </a:r>
          </a:p>
        </p:txBody>
      </p:sp>
    </p:spTree>
    <p:extLst>
      <p:ext uri="{BB962C8B-B14F-4D97-AF65-F5344CB8AC3E}">
        <p14:creationId xmlns:p14="http://schemas.microsoft.com/office/powerpoint/2010/main" val="92883974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se Study">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6F4BDBA-8A7A-4151-9891-CE2FF8030BCB}"/>
              </a:ext>
            </a:extLst>
          </p:cNvPr>
          <p:cNvSpPr/>
          <p:nvPr userDrawn="1"/>
        </p:nvSpPr>
        <p:spPr>
          <a:xfrm>
            <a:off x="3048000" y="0"/>
            <a:ext cx="457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F8A6D9F4-AFFE-40C2-A711-D5F9F9523EA2}"/>
              </a:ext>
            </a:extLst>
          </p:cNvPr>
          <p:cNvSpPr/>
          <p:nvPr userDrawn="1"/>
        </p:nvSpPr>
        <p:spPr>
          <a:xfrm>
            <a:off x="3048000" y="3429000"/>
            <a:ext cx="4572000" cy="3429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16F887B0-D81F-4D6E-8490-01166A3570A8}"/>
              </a:ext>
            </a:extLst>
          </p:cNvPr>
          <p:cNvSpPr>
            <a:spLocks noGrp="1"/>
          </p:cNvSpPr>
          <p:nvPr>
            <p:ph type="title" hasCustomPrompt="1"/>
          </p:nvPr>
        </p:nvSpPr>
        <p:spPr/>
        <p:txBody>
          <a:bodyPr/>
          <a:lstStyle>
            <a:lvl1pPr>
              <a:defRPr/>
            </a:lvl1pPr>
          </a:lstStyle>
          <a:p>
            <a:r>
              <a:rPr lang="en-GB" dirty="0"/>
              <a:t>Key message. </a:t>
            </a:r>
            <a:br>
              <a:rPr lang="en-GB" dirty="0"/>
            </a:br>
            <a:r>
              <a:rPr lang="en-GB" dirty="0"/>
              <a:t>If the audience reads just this, it will be enough. Make every word count. Say it like you would in the room.</a:t>
            </a:r>
          </a:p>
        </p:txBody>
      </p:sp>
      <p:sp>
        <p:nvSpPr>
          <p:cNvPr id="19" name="Text Placeholder 9">
            <a:extLst>
              <a:ext uri="{FF2B5EF4-FFF2-40B4-BE49-F238E27FC236}">
                <a16:creationId xmlns:a16="http://schemas.microsoft.com/office/drawing/2014/main" id="{2F01B772-E707-4318-AFF4-D233B7291D07}"/>
              </a:ext>
            </a:extLst>
          </p:cNvPr>
          <p:cNvSpPr>
            <a:spLocks noGrp="1"/>
          </p:cNvSpPr>
          <p:nvPr>
            <p:ph type="body" sz="quarter" idx="16" hasCustomPrompt="1"/>
          </p:nvPr>
        </p:nvSpPr>
        <p:spPr>
          <a:xfrm>
            <a:off x="3428973" y="381000"/>
            <a:ext cx="3810000" cy="357499"/>
          </a:xfrm>
        </p:spPr>
        <p:txBody>
          <a:bodyPr/>
          <a:lstStyle>
            <a:lvl1pPr marL="0" indent="0">
              <a:spcBef>
                <a:spcPts val="0"/>
              </a:spcBef>
              <a:spcAft>
                <a:spcPts val="0"/>
              </a:spcAft>
              <a:buFont typeface="Arial" panose="020B0604020202020204" pitchFamily="34" charset="0"/>
              <a:buNone/>
              <a:defRPr sz="1600" b="1">
                <a:solidFill>
                  <a:schemeClr val="tx1"/>
                </a:solidFill>
              </a:defRPr>
            </a:lvl1pPr>
            <a:lvl2pPr marL="0" indent="0">
              <a:spcBef>
                <a:spcPts val="0"/>
              </a:spcBef>
              <a:spcAft>
                <a:spcPts val="0"/>
              </a:spcAft>
              <a:buNone/>
              <a:defRPr sz="1800" b="1"/>
            </a:lvl2pPr>
            <a:lvl3pPr marL="0" indent="0">
              <a:spcBef>
                <a:spcPts val="0"/>
              </a:spcBef>
              <a:spcAft>
                <a:spcPts val="0"/>
              </a:spcAft>
              <a:buNone/>
              <a:defRPr/>
            </a:lvl3pPr>
            <a:lvl4pPr marL="0" indent="0">
              <a:spcBef>
                <a:spcPts val="0"/>
              </a:spcBef>
              <a:spcAft>
                <a:spcPts val="0"/>
              </a:spcAft>
              <a:buNone/>
              <a:defRPr/>
            </a:lvl4pPr>
            <a:lvl5pPr marL="0" indent="0">
              <a:spcBef>
                <a:spcPts val="0"/>
              </a:spcBef>
              <a:spcAft>
                <a:spcPts val="0"/>
              </a:spcAft>
              <a:buNone/>
              <a:defRPr/>
            </a:lvl5pPr>
          </a:lstStyle>
          <a:p>
            <a:pPr lvl="0"/>
            <a:r>
              <a:rPr lang="en-GB" dirty="0"/>
              <a:t>Situation</a:t>
            </a:r>
          </a:p>
        </p:txBody>
      </p:sp>
      <p:sp>
        <p:nvSpPr>
          <p:cNvPr id="23" name="Text Placeholder 9">
            <a:extLst>
              <a:ext uri="{FF2B5EF4-FFF2-40B4-BE49-F238E27FC236}">
                <a16:creationId xmlns:a16="http://schemas.microsoft.com/office/drawing/2014/main" id="{9F9E8AE9-DD63-4653-988B-3750118E135D}"/>
              </a:ext>
            </a:extLst>
          </p:cNvPr>
          <p:cNvSpPr>
            <a:spLocks noGrp="1"/>
          </p:cNvSpPr>
          <p:nvPr>
            <p:ph type="body" sz="quarter" idx="24" hasCustomPrompt="1"/>
          </p:nvPr>
        </p:nvSpPr>
        <p:spPr>
          <a:xfrm>
            <a:off x="3428973" y="3809999"/>
            <a:ext cx="3810000" cy="376971"/>
          </a:xfrm>
        </p:spPr>
        <p:txBody>
          <a:bodyPr/>
          <a:lstStyle>
            <a:lvl1pPr marL="0" indent="0">
              <a:spcBef>
                <a:spcPts val="0"/>
              </a:spcBef>
              <a:spcAft>
                <a:spcPts val="0"/>
              </a:spcAft>
              <a:buFont typeface="Arial" panose="020B0604020202020204" pitchFamily="34" charset="0"/>
              <a:buNone/>
              <a:defRPr sz="1600" b="1">
                <a:solidFill>
                  <a:schemeClr val="tx1"/>
                </a:solidFill>
              </a:defRPr>
            </a:lvl1pPr>
            <a:lvl2pPr marL="0" indent="0">
              <a:spcBef>
                <a:spcPts val="0"/>
              </a:spcBef>
              <a:spcAft>
                <a:spcPts val="0"/>
              </a:spcAft>
              <a:buNone/>
              <a:defRPr sz="1800" b="1"/>
            </a:lvl2pPr>
            <a:lvl3pPr marL="0" indent="0">
              <a:spcBef>
                <a:spcPts val="0"/>
              </a:spcBef>
              <a:spcAft>
                <a:spcPts val="0"/>
              </a:spcAft>
              <a:buNone/>
              <a:defRPr/>
            </a:lvl3pPr>
            <a:lvl4pPr marL="0" indent="0">
              <a:spcBef>
                <a:spcPts val="0"/>
              </a:spcBef>
              <a:spcAft>
                <a:spcPts val="0"/>
              </a:spcAft>
              <a:buNone/>
              <a:defRPr/>
            </a:lvl4pPr>
            <a:lvl5pPr marL="0" indent="0">
              <a:spcBef>
                <a:spcPts val="0"/>
              </a:spcBef>
              <a:spcAft>
                <a:spcPts val="0"/>
              </a:spcAft>
              <a:buNone/>
              <a:defRPr/>
            </a:lvl5pPr>
          </a:lstStyle>
          <a:p>
            <a:pPr lvl="0"/>
            <a:r>
              <a:rPr lang="en-GB" dirty="0"/>
              <a:t>Approach</a:t>
            </a:r>
          </a:p>
        </p:txBody>
      </p:sp>
      <p:sp>
        <p:nvSpPr>
          <p:cNvPr id="26" name="Text Placeholder 9">
            <a:extLst>
              <a:ext uri="{FF2B5EF4-FFF2-40B4-BE49-F238E27FC236}">
                <a16:creationId xmlns:a16="http://schemas.microsoft.com/office/drawing/2014/main" id="{7F035056-C297-4E3D-A5DA-D86611958279}"/>
              </a:ext>
            </a:extLst>
          </p:cNvPr>
          <p:cNvSpPr>
            <a:spLocks noGrp="1"/>
          </p:cNvSpPr>
          <p:nvPr>
            <p:ph type="body" sz="quarter" idx="25" hasCustomPrompt="1"/>
          </p:nvPr>
        </p:nvSpPr>
        <p:spPr>
          <a:xfrm>
            <a:off x="8000999" y="3809999"/>
            <a:ext cx="3810001" cy="376971"/>
          </a:xfrm>
        </p:spPr>
        <p:txBody>
          <a:bodyPr/>
          <a:lstStyle>
            <a:lvl1pPr marL="0" indent="0">
              <a:spcBef>
                <a:spcPts val="0"/>
              </a:spcBef>
              <a:spcAft>
                <a:spcPts val="0"/>
              </a:spcAft>
              <a:buFont typeface="Arial" panose="020B0604020202020204" pitchFamily="34" charset="0"/>
              <a:buNone/>
              <a:defRPr sz="1600" b="1">
                <a:solidFill>
                  <a:schemeClr val="tx2"/>
                </a:solidFill>
              </a:defRPr>
            </a:lvl1pPr>
            <a:lvl2pPr marL="0" indent="0">
              <a:spcBef>
                <a:spcPts val="0"/>
              </a:spcBef>
              <a:spcAft>
                <a:spcPts val="0"/>
              </a:spcAft>
              <a:buNone/>
              <a:defRPr sz="1800" b="1"/>
            </a:lvl2pPr>
            <a:lvl3pPr marL="0" indent="0">
              <a:spcBef>
                <a:spcPts val="0"/>
              </a:spcBef>
              <a:spcAft>
                <a:spcPts val="0"/>
              </a:spcAft>
              <a:buNone/>
              <a:defRPr/>
            </a:lvl3pPr>
            <a:lvl4pPr marL="0" indent="0">
              <a:spcBef>
                <a:spcPts val="0"/>
              </a:spcBef>
              <a:spcAft>
                <a:spcPts val="0"/>
              </a:spcAft>
              <a:buNone/>
              <a:defRPr/>
            </a:lvl4pPr>
            <a:lvl5pPr marL="0" indent="0">
              <a:spcBef>
                <a:spcPts val="0"/>
              </a:spcBef>
              <a:spcAft>
                <a:spcPts val="0"/>
              </a:spcAft>
              <a:buNone/>
              <a:defRPr/>
            </a:lvl5pPr>
          </a:lstStyle>
          <a:p>
            <a:pPr lvl="0"/>
            <a:r>
              <a:rPr lang="en-GB" dirty="0"/>
              <a:t>Impact</a:t>
            </a:r>
          </a:p>
        </p:txBody>
      </p:sp>
      <p:sp>
        <p:nvSpPr>
          <p:cNvPr id="27" name="Text Placeholder 31">
            <a:extLst>
              <a:ext uri="{FF2B5EF4-FFF2-40B4-BE49-F238E27FC236}">
                <a16:creationId xmlns:a16="http://schemas.microsoft.com/office/drawing/2014/main" id="{FCA46901-ED40-41AA-95AD-ADE9E86C4432}"/>
              </a:ext>
            </a:extLst>
          </p:cNvPr>
          <p:cNvSpPr>
            <a:spLocks noGrp="1"/>
          </p:cNvSpPr>
          <p:nvPr>
            <p:ph type="body" sz="quarter" idx="26"/>
          </p:nvPr>
        </p:nvSpPr>
        <p:spPr>
          <a:xfrm>
            <a:off x="3428973" y="4187825"/>
            <a:ext cx="3810026" cy="1277273"/>
          </a:xfrm>
        </p:spPr>
        <p:txBody>
          <a:bodyPr wrap="square" lIns="0" tIns="0" rIns="0" bIns="0" anchorCtr="0">
            <a:sp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33">
            <a:extLst>
              <a:ext uri="{FF2B5EF4-FFF2-40B4-BE49-F238E27FC236}">
                <a16:creationId xmlns:a16="http://schemas.microsoft.com/office/drawing/2014/main" id="{FFC8F3DC-2FB3-4CA7-9006-B6A3370B9E06}"/>
              </a:ext>
            </a:extLst>
          </p:cNvPr>
          <p:cNvSpPr>
            <a:spLocks noGrp="1"/>
          </p:cNvSpPr>
          <p:nvPr>
            <p:ph type="body" sz="quarter" idx="27"/>
          </p:nvPr>
        </p:nvSpPr>
        <p:spPr>
          <a:xfrm>
            <a:off x="8000944" y="4186238"/>
            <a:ext cx="3809266" cy="1277273"/>
          </a:xfrm>
        </p:spPr>
        <p:txBody>
          <a:bodyPr wrap="square" lIns="0" tIns="0" rIns="0" bIns="0" anchorCtr="0">
            <a:spAutoFit/>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36">
            <a:extLst>
              <a:ext uri="{FF2B5EF4-FFF2-40B4-BE49-F238E27FC236}">
                <a16:creationId xmlns:a16="http://schemas.microsoft.com/office/drawing/2014/main" id="{C88F3AC6-38BB-420F-928B-D3D9DAD55B7D}"/>
              </a:ext>
            </a:extLst>
          </p:cNvPr>
          <p:cNvSpPr>
            <a:spLocks noGrp="1"/>
          </p:cNvSpPr>
          <p:nvPr>
            <p:ph type="body" sz="quarter" idx="28"/>
          </p:nvPr>
        </p:nvSpPr>
        <p:spPr>
          <a:xfrm>
            <a:off x="3428973" y="765175"/>
            <a:ext cx="3810001" cy="1381917"/>
          </a:xfrm>
        </p:spPr>
        <p:txBody>
          <a:bodyPr wrap="square" lIns="0" tIns="0" rIns="0" bIns="0" anchorCtr="0">
            <a:spAutoFit/>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20">
            <a:extLst>
              <a:ext uri="{FF2B5EF4-FFF2-40B4-BE49-F238E27FC236}">
                <a16:creationId xmlns:a16="http://schemas.microsoft.com/office/drawing/2014/main" id="{B62EDA09-4F38-47EC-8087-3301CDABF20D}"/>
              </a:ext>
            </a:extLst>
          </p:cNvPr>
          <p:cNvSpPr>
            <a:spLocks noGrp="1"/>
          </p:cNvSpPr>
          <p:nvPr>
            <p:ph type="pic" sz="quarter" idx="23"/>
          </p:nvPr>
        </p:nvSpPr>
        <p:spPr>
          <a:xfrm>
            <a:off x="7620000" y="-1"/>
            <a:ext cx="4572000" cy="3429000"/>
          </a:xfrm>
        </p:spPr>
        <p:txBody>
          <a:bodyPr/>
          <a:lstStyle/>
          <a:p>
            <a:r>
              <a:rPr lang="en-US"/>
              <a:t>Click icon to add picture</a:t>
            </a:r>
            <a:endParaRPr lang="en-GB" dirty="0"/>
          </a:p>
        </p:txBody>
      </p:sp>
    </p:spTree>
    <p:extLst>
      <p:ext uri="{BB962C8B-B14F-4D97-AF65-F5344CB8AC3E}">
        <p14:creationId xmlns:p14="http://schemas.microsoft.com/office/powerpoint/2010/main" val="335094629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96CD57-C0DB-43A8-8C5C-A53954983973}"/>
              </a:ext>
            </a:extLst>
          </p:cNvPr>
          <p:cNvGraphicFramePr>
            <a:graphicFrameLocks noChangeAspect="1"/>
          </p:cNvGraphicFramePr>
          <p:nvPr userDrawn="1">
            <p:custDataLst>
              <p:tags r:id="rId1"/>
            </p:custDataLst>
            <p:extLst>
              <p:ext uri="{D42A27DB-BD31-4B8C-83A1-F6EECF244321}">
                <p14:modId xmlns:p14="http://schemas.microsoft.com/office/powerpoint/2010/main" val="597206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Object 2" hidden="1">
                        <a:extLst>
                          <a:ext uri="{FF2B5EF4-FFF2-40B4-BE49-F238E27FC236}">
                            <a16:creationId xmlns:a16="http://schemas.microsoft.com/office/drawing/2014/main" id="{4296CD57-C0DB-43A8-8C5C-A539549839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CB228E0-7DFF-492A-AFEB-CD54CE9A63B2}"/>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20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29" name="Rectangle 28">
            <a:extLst>
              <a:ext uri="{FF2B5EF4-FFF2-40B4-BE49-F238E27FC236}">
                <a16:creationId xmlns:a16="http://schemas.microsoft.com/office/drawing/2014/main" id="{2089A8CE-377D-4B70-A044-B5B63794CD49}"/>
              </a:ext>
            </a:extLst>
          </p:cNvPr>
          <p:cNvSpPr/>
          <p:nvPr userDrawn="1"/>
        </p:nvSpPr>
        <p:spPr bwMode="gray">
          <a:xfrm>
            <a:off x="0" y="1524001"/>
            <a:ext cx="3179676" cy="5333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82A699C7-7B2A-FE48-B204-2A35A8621D62}"/>
              </a:ext>
            </a:extLst>
          </p:cNvPr>
          <p:cNvSpPr/>
          <p:nvPr userDrawn="1"/>
        </p:nvSpPr>
        <p:spPr bwMode="gray">
          <a:xfrm>
            <a:off x="0" y="-1587"/>
            <a:ext cx="12192000" cy="1525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60416A9F-C813-47A1-BC5C-9781DE143BBC}"/>
              </a:ext>
            </a:extLst>
          </p:cNvPr>
          <p:cNvSpPr txBox="1"/>
          <p:nvPr userDrawn="1"/>
        </p:nvSpPr>
        <p:spPr bwMode="gray">
          <a:xfrm>
            <a:off x="381001" y="6226175"/>
            <a:ext cx="377825" cy="276225"/>
          </a:xfrm>
          <a:prstGeom prst="rect">
            <a:avLst/>
          </a:prstGeom>
          <a:noFill/>
          <a:ln w="6350">
            <a:noFill/>
            <a:miter lim="800000"/>
          </a:ln>
          <a:extLst>
            <a:ext uri="{909E8E84-426E-40DD-AFC4-6F175D3DCCD1}">
              <a14:hiddenFill xmlns:a14="http://schemas.microsoft.com/office/drawing/2010/main">
                <a:solidFill>
                  <a:srgbClr val="FFFFFF">
                    <a:lumMod val="100000"/>
                  </a:srgbClr>
                </a:solidFill>
              </a14:hiddenFill>
            </a:ext>
          </a:extLst>
        </p:spPr>
        <p:txBody>
          <a:bodyPr wrap="none" lIns="0" tIns="0" rIns="0" bIns="0" rtlCol="0" anchor="b"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fld id="{6CE8C368-3382-4C28-AE75-DF7C05ACA19D}" type="slidenum">
              <a:rPr kumimoji="0" lang="en-US" sz="1000" b="0" i="0" u="none" strike="noStrike" kern="1200" cap="none" spc="0" normalizeH="0" baseline="0" noProof="0">
                <a:ln>
                  <a:noFill/>
                </a:ln>
                <a:solidFill>
                  <a:srgbClr val="1E1E1E">
                    <a:lumMod val="100000"/>
                  </a:srgbClr>
                </a:solidFill>
                <a:effectLst/>
                <a:uLnTx/>
                <a:uFillTx/>
                <a:latin typeface="Arial" panose="020B0604020202020204" pitchFamily="34" charset="0"/>
                <a:ea typeface="+mn-ea"/>
                <a:cs typeface="+mn-cs"/>
              </a:rPr>
              <a:pPr marL="0" marR="0" lvl="0" indent="0" algn="l" defTabSz="914400" rtl="0" eaLnBrk="1" fontAlgn="auto" latinLnBrk="0" hangingPunct="1">
                <a:lnSpc>
                  <a:spcPct val="9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1E1E1E">
                  <a:lumMod val="100000"/>
                </a:srgbClr>
              </a:solidFill>
              <a:effectLst/>
              <a:uLnTx/>
              <a:uFillTx/>
              <a:latin typeface="Arial" panose="020B0604020202020204" pitchFamily="34" charset="0"/>
              <a:ea typeface="+mn-ea"/>
              <a:cs typeface="+mn-cs"/>
            </a:endParaRPr>
          </a:p>
        </p:txBody>
      </p:sp>
      <p:sp>
        <p:nvSpPr>
          <p:cNvPr id="17" name="Title 1">
            <a:extLst>
              <a:ext uri="{FF2B5EF4-FFF2-40B4-BE49-F238E27FC236}">
                <a16:creationId xmlns:a16="http://schemas.microsoft.com/office/drawing/2014/main" id="{8E4614CD-0A06-45AD-BFB3-52C98A15147D}"/>
              </a:ext>
            </a:extLst>
          </p:cNvPr>
          <p:cNvSpPr>
            <a:spLocks noGrp="1"/>
          </p:cNvSpPr>
          <p:nvPr>
            <p:ph type="title" hasCustomPrompt="1"/>
          </p:nvPr>
        </p:nvSpPr>
        <p:spPr bwMode="gray">
          <a:xfrm>
            <a:off x="381001" y="381000"/>
            <a:ext cx="5334000" cy="830997"/>
          </a:xfrm>
        </p:spPr>
        <p:txBody>
          <a:bodyPr wrap="square" lIns="0" tIns="0" rIns="0" bIns="0" anchorCtr="0">
            <a:noAutofit/>
          </a:bodyPr>
          <a:lstStyle>
            <a:lvl1pPr>
              <a:defRPr/>
            </a:lvl1pPr>
          </a:lstStyle>
          <a:p>
            <a:r>
              <a:rPr lang="en-US" dirty="0"/>
              <a:t>Key message. If the audience reads just this, it will be enough. Make every word count. Say it like you would in the room.</a:t>
            </a:r>
          </a:p>
        </p:txBody>
      </p:sp>
    </p:spTree>
    <p:extLst>
      <p:ext uri="{BB962C8B-B14F-4D97-AF65-F5344CB8AC3E}">
        <p14:creationId xmlns:p14="http://schemas.microsoft.com/office/powerpoint/2010/main" val="1667742881"/>
      </p:ext>
    </p:extLst>
  </p:cSld>
  <p:clrMapOvr>
    <a:masterClrMapping/>
  </p:clrMapOvr>
  <p:extLst>
    <p:ext uri="{DCECCB84-F9BA-43D5-87BE-67443E8EF086}">
      <p15:sldGuideLst xmlns:p15="http://schemas.microsoft.com/office/powerpoint/2012/main">
        <p15:guide id="2" pos="3840">
          <p15:clr>
            <a:srgbClr val="969696"/>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270B7BD-FC9D-4F69-A68F-E0C27C382D7C}"/>
              </a:ext>
            </a:extLst>
          </p:cNvPr>
          <p:cNvGraphicFramePr>
            <a:graphicFrameLocks noChangeAspect="1"/>
          </p:cNvGraphicFramePr>
          <p:nvPr userDrawn="1">
            <p:custDataLst>
              <p:tags r:id="rId1"/>
            </p:custDataLst>
            <p:extLst>
              <p:ext uri="{D42A27DB-BD31-4B8C-83A1-F6EECF244321}">
                <p14:modId xmlns:p14="http://schemas.microsoft.com/office/powerpoint/2010/main" val="24717798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5" name="Object 4" hidden="1">
                        <a:extLst>
                          <a:ext uri="{FF2B5EF4-FFF2-40B4-BE49-F238E27FC236}">
                            <a16:creationId xmlns:a16="http://schemas.microsoft.com/office/drawing/2014/main" id="{C270B7BD-FC9D-4F69-A68F-E0C27C382D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C22C1CB-4182-4CFE-892E-F42BC6EFB9A6}"/>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20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22" name="Picture Placeholder 43">
            <a:extLst>
              <a:ext uri="{FF2B5EF4-FFF2-40B4-BE49-F238E27FC236}">
                <a16:creationId xmlns:a16="http://schemas.microsoft.com/office/drawing/2014/main" id="{763095BA-2E8C-A049-B6E6-B9E92AF22859}"/>
              </a:ext>
            </a:extLst>
          </p:cNvPr>
          <p:cNvSpPr>
            <a:spLocks noGrp="1"/>
          </p:cNvSpPr>
          <p:nvPr>
            <p:ph type="pic" sz="quarter" idx="14" hasCustomPrompt="1"/>
          </p:nvPr>
        </p:nvSpPr>
        <p:spPr bwMode="gray">
          <a:xfrm>
            <a:off x="6096000" y="0"/>
            <a:ext cx="6096000" cy="6858000"/>
          </a:xfrm>
          <a:custGeom>
            <a:avLst/>
            <a:gdLst>
              <a:gd name="connsiteX0" fmla="*/ 0 w 6096000"/>
              <a:gd name="connsiteY0" fmla="*/ 0 h 6858000"/>
              <a:gd name="connsiteX1" fmla="*/ 1858328 w 6096000"/>
              <a:gd name="connsiteY1" fmla="*/ 0 h 6858000"/>
              <a:gd name="connsiteX2" fmla="*/ 3456432 w 6096000"/>
              <a:gd name="connsiteY2" fmla="*/ 2612771 h 6858000"/>
              <a:gd name="connsiteX3" fmla="*/ 5093144 w 6096000"/>
              <a:gd name="connsiteY3" fmla="*/ 0 h 6858000"/>
              <a:gd name="connsiteX4" fmla="*/ 6096000 w 6096000"/>
              <a:gd name="connsiteY4" fmla="*/ 0 h 6858000"/>
              <a:gd name="connsiteX5" fmla="*/ 6096000 w 6096000"/>
              <a:gd name="connsiteY5" fmla="*/ 1283272 h 6858000"/>
              <a:gd name="connsiteX6" fmla="*/ 4272026 w 6096000"/>
              <a:gd name="connsiteY6" fmla="*/ 4115435 h 6858000"/>
              <a:gd name="connsiteX7" fmla="*/ 4272026 w 6096000"/>
              <a:gd name="connsiteY7" fmla="*/ 6858000 h 6858000"/>
              <a:gd name="connsiteX8" fmla="*/ 2650427 w 6096000"/>
              <a:gd name="connsiteY8" fmla="*/ 6858000 h 6858000"/>
              <a:gd name="connsiteX9" fmla="*/ 2650427 w 6096000"/>
              <a:gd name="connsiteY9" fmla="*/ 41062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1858328" y="0"/>
                </a:lnTo>
                <a:lnTo>
                  <a:pt x="3456432" y="2612771"/>
                </a:lnTo>
                <a:lnTo>
                  <a:pt x="5093144" y="0"/>
                </a:lnTo>
                <a:lnTo>
                  <a:pt x="6096000" y="0"/>
                </a:lnTo>
                <a:lnTo>
                  <a:pt x="6096000" y="1283272"/>
                </a:lnTo>
                <a:lnTo>
                  <a:pt x="4272026" y="4115435"/>
                </a:lnTo>
                <a:lnTo>
                  <a:pt x="4272026" y="6858000"/>
                </a:lnTo>
                <a:lnTo>
                  <a:pt x="2650427" y="6858000"/>
                </a:lnTo>
                <a:lnTo>
                  <a:pt x="2650427" y="4106291"/>
                </a:lnTo>
                <a:close/>
              </a:path>
            </a:pathLst>
          </a:custGeom>
          <a:solidFill>
            <a:schemeClr val="bg2"/>
          </a:solidFill>
        </p:spPr>
        <p:txBody>
          <a:bodyPr wrap="square" anchor="t">
            <a:noAutofit/>
          </a:bodyPr>
          <a:lstStyle>
            <a:lvl1pPr marL="0" marR="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sz="1100" b="0">
                <a:solidFill>
                  <a:schemeClr val="tx1"/>
                </a:solidFill>
              </a:defRPr>
            </a:lvl1pPr>
          </a:lstStyle>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Click to insert image</a:t>
            </a:r>
          </a:p>
        </p:txBody>
      </p:sp>
    </p:spTree>
    <p:extLst>
      <p:ext uri="{BB962C8B-B14F-4D97-AF65-F5344CB8AC3E}">
        <p14:creationId xmlns:p14="http://schemas.microsoft.com/office/powerpoint/2010/main" val="239170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ecutive Summary">
    <p:bg>
      <p:bgPr>
        <a:solidFill>
          <a:schemeClr val="bg2"/>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3F9F64B-940B-43E0-8291-E8A36A1AE55A}"/>
              </a:ext>
            </a:extLst>
          </p:cNvPr>
          <p:cNvSpPr>
            <a:spLocks noGrp="1"/>
          </p:cNvSpPr>
          <p:nvPr>
            <p:ph sz="quarter" idx="10"/>
          </p:nvPr>
        </p:nvSpPr>
        <p:spPr bwMode="gray">
          <a:xfrm>
            <a:off x="3428999" y="381001"/>
            <a:ext cx="8382001" cy="5715000"/>
          </a:xfrm>
        </p:spPr>
        <p:txBody>
          <a:bodyPr/>
          <a:lstStyle>
            <a:lvl1pPr>
              <a:spcAft>
                <a:spcPts val="1800"/>
              </a:spcAft>
              <a:defRPr sz="1600" b="1">
                <a:solidFill>
                  <a:schemeClr val="tx2"/>
                </a:solidFill>
              </a:defRPr>
            </a:lvl1pPr>
            <a:lvl2pPr marL="0" indent="0">
              <a:spcAft>
                <a:spcPts val="600"/>
              </a:spcAft>
              <a:buNone/>
              <a:defRPr/>
            </a:lvl2pPr>
            <a:lvl3pPr marL="177800" indent="-177800">
              <a:spcAft>
                <a:spcPts val="600"/>
              </a:spcAft>
              <a:buClr>
                <a:srgbClr val="000000"/>
              </a:buClr>
              <a:buSzPct val="100000"/>
              <a:buFont typeface="Arial" panose="020B0604020202020204" pitchFamily="34" charset="0"/>
              <a:buChar char="–"/>
              <a:defRPr/>
            </a:lvl3pPr>
            <a:lvl4pPr marL="359156" indent="-177800">
              <a:spcAft>
                <a:spcPts val="600"/>
              </a:spcAft>
              <a:buClr>
                <a:srgbClr val="000000"/>
              </a:buClr>
              <a:buSzPct val="100000"/>
              <a:buFont typeface="Arial" panose="020B0604020202020204" pitchFamily="34" charset="0"/>
              <a:buChar char="–"/>
              <a:defRPr/>
            </a:lvl4pPr>
            <a:lvl5pPr marL="538734" indent="-177800">
              <a:spcAft>
                <a:spcPts val="600"/>
              </a:spcAft>
              <a:buClr>
                <a:srgbClr val="000000"/>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56F9B490-F790-4671-9748-99A165BDC8AF}"/>
              </a:ext>
            </a:extLst>
          </p:cNvPr>
          <p:cNvSpPr>
            <a:spLocks noGrp="1"/>
          </p:cNvSpPr>
          <p:nvPr>
            <p:ph type="title" hasCustomPrompt="1"/>
          </p:nvPr>
        </p:nvSpPr>
        <p:spPr bwMode="gray"/>
        <p:txBody>
          <a:bodyPr/>
          <a:lstStyle>
            <a:lvl1pPr>
              <a:defRPr/>
            </a:lvl1pPr>
          </a:lstStyle>
          <a:p>
            <a:r>
              <a:rPr lang="en-US" dirty="0"/>
              <a:t>Key message. </a:t>
            </a:r>
            <a:br>
              <a:rPr lang="en-US" dirty="0"/>
            </a:br>
            <a:r>
              <a:rPr lang="en-US" dirty="0"/>
              <a:t>If the audience reads just this, it will be enough. Make every word count. Say it like you would in the room.</a:t>
            </a:r>
          </a:p>
        </p:txBody>
      </p:sp>
    </p:spTree>
    <p:extLst>
      <p:ext uri="{BB962C8B-B14F-4D97-AF65-F5344CB8AC3E}">
        <p14:creationId xmlns:p14="http://schemas.microsoft.com/office/powerpoint/2010/main" val="374138709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p:bg>
      <p:bgPr>
        <a:solidFill>
          <a:schemeClr val="bg1"/>
        </a:solidFill>
        <a:effectLst/>
      </p:bgPr>
    </p:bg>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FCAA8CDD-85D5-455D-B49F-664C57426048}"/>
              </a:ext>
            </a:extLst>
          </p:cNvPr>
          <p:cNvSpPr>
            <a:spLocks noGrp="1"/>
          </p:cNvSpPr>
          <p:nvPr>
            <p:ph type="body" sz="quarter" idx="10" hasCustomPrompt="1"/>
          </p:nvPr>
        </p:nvSpPr>
        <p:spPr bwMode="gray">
          <a:xfrm>
            <a:off x="376237" y="381000"/>
            <a:ext cx="11434763" cy="5335587"/>
          </a:xfrm>
        </p:spPr>
        <p:txBody>
          <a:bodyPr/>
          <a:lstStyle>
            <a:lvl1pPr marL="723900" marR="0" indent="-723900" algn="l" defTabSz="914400" rtl="0" eaLnBrk="1" fontAlgn="auto" latinLnBrk="0" hangingPunct="1">
              <a:lnSpc>
                <a:spcPct val="90000"/>
              </a:lnSpc>
              <a:spcBef>
                <a:spcPts val="900"/>
              </a:spcBef>
              <a:spcAft>
                <a:spcPts val="0"/>
              </a:spcAft>
              <a:buClrTx/>
              <a:buSzTx/>
              <a:buFont typeface="+mj-lt"/>
              <a:buAutoNum type="arabicPeriod"/>
              <a:tabLst/>
              <a:defRPr sz="3800" b="1">
                <a:solidFill>
                  <a:schemeClr val="tx2"/>
                </a:solidFill>
              </a:defRPr>
            </a:lvl1pPr>
            <a:lvl2pPr marL="955675" indent="-954088">
              <a:spcBef>
                <a:spcPts val="0"/>
              </a:spcBef>
              <a:spcAft>
                <a:spcPts val="0"/>
              </a:spcAft>
              <a:buFont typeface="+mj-lt"/>
              <a:buAutoNum type="arabicPeriod"/>
              <a:tabLst/>
              <a:defRPr sz="6000" b="1">
                <a:solidFill>
                  <a:schemeClr val="tx2"/>
                </a:solidFill>
              </a:defRPr>
            </a:lvl2pPr>
            <a:lvl3pPr marL="955675" indent="-954088">
              <a:spcBef>
                <a:spcPts val="0"/>
              </a:spcBef>
              <a:spcAft>
                <a:spcPts val="0"/>
              </a:spcAft>
              <a:buFont typeface="+mj-lt"/>
              <a:buAutoNum type="arabicPeriod"/>
              <a:tabLst/>
              <a:defRPr sz="6000" b="1">
                <a:solidFill>
                  <a:schemeClr val="tx2"/>
                </a:solidFill>
              </a:defRPr>
            </a:lvl3pPr>
            <a:lvl4pPr marL="955675" indent="-954088">
              <a:spcBef>
                <a:spcPts val="0"/>
              </a:spcBef>
              <a:spcAft>
                <a:spcPts val="0"/>
              </a:spcAft>
              <a:buFont typeface="+mj-lt"/>
              <a:buAutoNum type="arabicPeriod"/>
              <a:tabLst/>
              <a:defRPr sz="6000" b="1">
                <a:solidFill>
                  <a:schemeClr val="tx2"/>
                </a:solidFill>
              </a:defRPr>
            </a:lvl4pPr>
            <a:lvl5pPr marL="955675" indent="-954088">
              <a:spcBef>
                <a:spcPts val="0"/>
              </a:spcBef>
              <a:spcAft>
                <a:spcPts val="0"/>
              </a:spcAft>
              <a:buFont typeface="+mj-lt"/>
              <a:buAutoNum type="arabicPeriod"/>
              <a:tabLst/>
              <a:defRPr sz="6000" b="1">
                <a:solidFill>
                  <a:schemeClr val="tx2"/>
                </a:solidFill>
              </a:defRPr>
            </a:lvl5pPr>
          </a:lstStyle>
          <a:p>
            <a:pPr lvl="0"/>
            <a:r>
              <a:rPr lang="en-US" dirty="0"/>
              <a:t>Chapter heading</a:t>
            </a:r>
          </a:p>
        </p:txBody>
      </p:sp>
    </p:spTree>
    <p:extLst>
      <p:ext uri="{BB962C8B-B14F-4D97-AF65-F5344CB8AC3E}">
        <p14:creationId xmlns:p14="http://schemas.microsoft.com/office/powerpoint/2010/main" val="288260997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47065A8-FE0C-4E45-8273-572C0E002B19}"/>
              </a:ext>
            </a:extLst>
          </p:cNvPr>
          <p:cNvGraphicFramePr>
            <a:graphicFrameLocks noChangeAspect="1"/>
          </p:cNvGraphicFramePr>
          <p:nvPr userDrawn="1">
            <p:custDataLst>
              <p:tags r:id="rId1"/>
            </p:custDataLst>
            <p:extLst>
              <p:ext uri="{D42A27DB-BD31-4B8C-83A1-F6EECF244321}">
                <p14:modId xmlns:p14="http://schemas.microsoft.com/office/powerpoint/2010/main" val="3414840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347065A8-FE0C-4E45-8273-572C0E002B1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3D906BB-B766-4A81-982C-FF509E5EC786}"/>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38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28" name="Picture Placeholder 27">
            <a:extLst>
              <a:ext uri="{FF2B5EF4-FFF2-40B4-BE49-F238E27FC236}">
                <a16:creationId xmlns:a16="http://schemas.microsoft.com/office/drawing/2014/main" id="{51A428E3-848B-4A4F-88B3-C1AC15148599}"/>
              </a:ext>
            </a:extLst>
          </p:cNvPr>
          <p:cNvSpPr>
            <a:spLocks noGrp="1"/>
          </p:cNvSpPr>
          <p:nvPr>
            <p:ph type="pic" sz="quarter" idx="42" hasCustomPrompt="1"/>
          </p:nvPr>
        </p:nvSpPr>
        <p:spPr bwMode="gray">
          <a:xfrm>
            <a:off x="6477001" y="0"/>
            <a:ext cx="5714999" cy="6858000"/>
          </a:xfrm>
          <a:custGeom>
            <a:avLst/>
            <a:gdLst>
              <a:gd name="connsiteX0" fmla="*/ 0 w 5629275"/>
              <a:gd name="connsiteY0" fmla="*/ 0 h 6858000"/>
              <a:gd name="connsiteX1" fmla="*/ 5629275 w 5629275"/>
              <a:gd name="connsiteY1" fmla="*/ 0 h 6858000"/>
              <a:gd name="connsiteX2" fmla="*/ 5629275 w 5629275"/>
              <a:gd name="connsiteY2" fmla="*/ 1423986 h 6858000"/>
              <a:gd name="connsiteX3" fmla="*/ 1566860 w 5629275"/>
              <a:gd name="connsiteY3" fmla="*/ 1423986 h 6858000"/>
              <a:gd name="connsiteX4" fmla="*/ 1566860 w 5629275"/>
              <a:gd name="connsiteY4" fmla="*/ 2709861 h 6858000"/>
              <a:gd name="connsiteX5" fmla="*/ 5072061 w 5629275"/>
              <a:gd name="connsiteY5" fmla="*/ 2709861 h 6858000"/>
              <a:gd name="connsiteX6" fmla="*/ 5072061 w 5629275"/>
              <a:gd name="connsiteY6" fmla="*/ 4204704 h 6858000"/>
              <a:gd name="connsiteX7" fmla="*/ 1566860 w 5629275"/>
              <a:gd name="connsiteY7" fmla="*/ 4204704 h 6858000"/>
              <a:gd name="connsiteX8" fmla="*/ 1566860 w 5629275"/>
              <a:gd name="connsiteY8" fmla="*/ 5386387 h 6858000"/>
              <a:gd name="connsiteX9" fmla="*/ 5629275 w 5629275"/>
              <a:gd name="connsiteY9" fmla="*/ 5386387 h 6858000"/>
              <a:gd name="connsiteX10" fmla="*/ 5629275 w 5629275"/>
              <a:gd name="connsiteY10" fmla="*/ 6858000 h 6858000"/>
              <a:gd name="connsiteX11" fmla="*/ 0 w 5629275"/>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29275" h="6858000">
                <a:moveTo>
                  <a:pt x="0" y="0"/>
                </a:moveTo>
                <a:lnTo>
                  <a:pt x="5629275" y="0"/>
                </a:lnTo>
                <a:lnTo>
                  <a:pt x="5629275" y="1423986"/>
                </a:lnTo>
                <a:lnTo>
                  <a:pt x="1566860" y="1423986"/>
                </a:lnTo>
                <a:lnTo>
                  <a:pt x="1566860" y="2709861"/>
                </a:lnTo>
                <a:lnTo>
                  <a:pt x="5072061" y="2709861"/>
                </a:lnTo>
                <a:lnTo>
                  <a:pt x="5072061" y="4204704"/>
                </a:lnTo>
                <a:lnTo>
                  <a:pt x="1566860" y="4204704"/>
                </a:lnTo>
                <a:lnTo>
                  <a:pt x="1566860" y="5386387"/>
                </a:lnTo>
                <a:lnTo>
                  <a:pt x="5629275" y="5386387"/>
                </a:lnTo>
                <a:lnTo>
                  <a:pt x="5629275" y="6858000"/>
                </a:lnTo>
                <a:lnTo>
                  <a:pt x="0" y="6858000"/>
                </a:lnTo>
                <a:close/>
              </a:path>
            </a:pathLst>
          </a:custGeom>
          <a:solidFill>
            <a:schemeClr val="bg1">
              <a:lumMod val="95000"/>
            </a:schemeClr>
          </a:solidFill>
        </p:spPr>
        <p:txBody>
          <a:bodyPr wrap="square" anchor="b">
            <a:noAutofit/>
          </a:bodyPr>
          <a:lstStyle>
            <a:lvl1pPr marL="0" marR="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Click to insert image</a:t>
            </a:r>
          </a:p>
        </p:txBody>
      </p:sp>
      <p:sp>
        <p:nvSpPr>
          <p:cNvPr id="14" name="Title 1">
            <a:extLst>
              <a:ext uri="{FF2B5EF4-FFF2-40B4-BE49-F238E27FC236}">
                <a16:creationId xmlns:a16="http://schemas.microsoft.com/office/drawing/2014/main" id="{3704D232-213D-1349-BF20-DDEDEB909A2D}"/>
              </a:ext>
            </a:extLst>
          </p:cNvPr>
          <p:cNvSpPr>
            <a:spLocks noGrp="1"/>
          </p:cNvSpPr>
          <p:nvPr>
            <p:ph type="title" hasCustomPrompt="1"/>
          </p:nvPr>
        </p:nvSpPr>
        <p:spPr bwMode="gray">
          <a:xfrm>
            <a:off x="381001" y="381000"/>
            <a:ext cx="5334000" cy="1524000"/>
          </a:xfrm>
        </p:spPr>
        <p:txBody>
          <a:bodyPr/>
          <a:lstStyle>
            <a:lvl1pPr marL="0" marR="0" indent="0" algn="l" defTabSz="914400" rtl="0" eaLnBrk="1" fontAlgn="auto" latinLnBrk="0" hangingPunct="1">
              <a:lnSpc>
                <a:spcPct val="90000"/>
              </a:lnSpc>
              <a:spcBef>
                <a:spcPts val="0"/>
              </a:spcBef>
              <a:spcAft>
                <a:spcPts val="600"/>
              </a:spcAft>
              <a:buClrTx/>
              <a:buSzTx/>
              <a:buFontTx/>
              <a:buNone/>
              <a:tabLst/>
              <a:defRPr sz="3800"/>
            </a:lvl1pPr>
          </a:lstStyle>
          <a:p>
            <a:r>
              <a:rPr lang="en-US" dirty="0"/>
              <a:t>Set the scene.</a:t>
            </a:r>
            <a:br>
              <a:rPr lang="en-US" dirty="0"/>
            </a:br>
            <a:r>
              <a:rPr lang="en-US" dirty="0"/>
              <a:t>Cover the context.</a:t>
            </a:r>
          </a:p>
        </p:txBody>
      </p:sp>
      <p:sp>
        <p:nvSpPr>
          <p:cNvPr id="5" name="Text Placeholder 4">
            <a:extLst>
              <a:ext uri="{FF2B5EF4-FFF2-40B4-BE49-F238E27FC236}">
                <a16:creationId xmlns:a16="http://schemas.microsoft.com/office/drawing/2014/main" id="{D0E1206B-8429-4EF3-BAFD-1AE585D9C247}"/>
              </a:ext>
            </a:extLst>
          </p:cNvPr>
          <p:cNvSpPr>
            <a:spLocks noGrp="1"/>
          </p:cNvSpPr>
          <p:nvPr>
            <p:ph type="body" sz="quarter" idx="43"/>
          </p:nvPr>
        </p:nvSpPr>
        <p:spPr>
          <a:xfrm>
            <a:off x="381000" y="2286000"/>
            <a:ext cx="5334000" cy="3810000"/>
          </a:xfrm>
        </p:spPr>
        <p:txBody>
          <a:bodyPr/>
          <a:lstStyle>
            <a:lvl1pPr>
              <a:spcBef>
                <a:spcPts val="900"/>
              </a:spcBef>
              <a:spcAft>
                <a:spcPts val="0"/>
              </a:spcAft>
              <a:defRPr sz="1600"/>
            </a:lvl1pPr>
            <a:lvl2pPr marL="203200" indent="-203200">
              <a:spcBef>
                <a:spcPts val="900"/>
              </a:spcBef>
              <a:spcAft>
                <a:spcPts val="0"/>
              </a:spcAft>
              <a:buClr>
                <a:srgbClr val="000000"/>
              </a:buClr>
              <a:buSzPct val="100000"/>
              <a:buFont typeface="Arial" panose="020B0604020202020204" pitchFamily="34" charset="0"/>
              <a:buChar char="–"/>
              <a:defRPr sz="1600"/>
            </a:lvl2pPr>
            <a:lvl3pPr marL="410464" indent="-203200">
              <a:spcBef>
                <a:spcPts val="900"/>
              </a:spcBef>
              <a:spcAft>
                <a:spcPts val="0"/>
              </a:spcAft>
              <a:buClr>
                <a:srgbClr val="000000"/>
              </a:buClr>
              <a:buSzPct val="100000"/>
              <a:buFont typeface="Arial" panose="020B0604020202020204" pitchFamily="34" charset="0"/>
              <a:buChar char="–"/>
              <a:defRPr sz="1600"/>
            </a:lvl3pPr>
            <a:lvl4pPr marL="615696" indent="-203200">
              <a:spcBef>
                <a:spcPts val="900"/>
              </a:spcBef>
              <a:spcAft>
                <a:spcPts val="0"/>
              </a:spcAft>
              <a:buClr>
                <a:srgbClr val="000000"/>
              </a:buClr>
              <a:buSzPct val="100000"/>
              <a:buFont typeface="Arial" panose="020B0604020202020204" pitchFamily="34" charset="0"/>
              <a:buChar char="–"/>
              <a:defRPr sz="1600"/>
            </a:lvl4pPr>
            <a:lvl5pPr>
              <a:spcBef>
                <a:spcPts val="900"/>
              </a:spcBef>
              <a:spcAft>
                <a:spcPts val="0"/>
              </a:spcAft>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8442373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igh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1126D42-B0E9-499F-A915-8A39956BF856}"/>
              </a:ext>
            </a:extLst>
          </p:cNvPr>
          <p:cNvGraphicFramePr>
            <a:graphicFrameLocks noChangeAspect="1"/>
          </p:cNvGraphicFramePr>
          <p:nvPr userDrawn="1">
            <p:custDataLst>
              <p:tags r:id="rId1"/>
            </p:custDataLst>
            <p:extLst>
              <p:ext uri="{D42A27DB-BD31-4B8C-83A1-F6EECF244321}">
                <p14:modId xmlns:p14="http://schemas.microsoft.com/office/powerpoint/2010/main" val="15660368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11126D42-B0E9-499F-A915-8A39956BF8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52BC96C-63C5-4844-96EE-D90D933B1DF1}"/>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38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011E03C1-D400-8046-89BB-D260E3A84477}"/>
              </a:ext>
            </a:extLst>
          </p:cNvPr>
          <p:cNvSpPr>
            <a:spLocks noGrp="1"/>
          </p:cNvSpPr>
          <p:nvPr>
            <p:ph type="title" hasCustomPrompt="1"/>
          </p:nvPr>
        </p:nvSpPr>
        <p:spPr bwMode="gray">
          <a:xfrm>
            <a:off x="381000" y="381000"/>
            <a:ext cx="5334001" cy="1524000"/>
          </a:xfrm>
        </p:spPr>
        <p:txBody>
          <a:bodyPr/>
          <a:lstStyle>
            <a:lvl1pPr marL="0" marR="0" indent="0" algn="l" defTabSz="914400" rtl="0" eaLnBrk="1" fontAlgn="auto" latinLnBrk="0" hangingPunct="1">
              <a:lnSpc>
                <a:spcPct val="90000"/>
              </a:lnSpc>
              <a:spcBef>
                <a:spcPts val="0"/>
              </a:spcBef>
              <a:spcAft>
                <a:spcPts val="600"/>
              </a:spcAft>
              <a:buClrTx/>
              <a:buSzTx/>
              <a:buFontTx/>
              <a:buNone/>
              <a:tabLst/>
              <a:defRPr sz="3800"/>
            </a:lvl1pPr>
          </a:lstStyle>
          <a:p>
            <a:r>
              <a:rPr lang="en-US" dirty="0"/>
              <a:t>Make your case.</a:t>
            </a:r>
            <a:br>
              <a:rPr lang="en-US" dirty="0"/>
            </a:br>
            <a:r>
              <a:rPr lang="en-US" dirty="0"/>
              <a:t>Show the proof.</a:t>
            </a:r>
          </a:p>
        </p:txBody>
      </p:sp>
      <p:sp>
        <p:nvSpPr>
          <p:cNvPr id="17" name="Picture Placeholder 16">
            <a:extLst>
              <a:ext uri="{FF2B5EF4-FFF2-40B4-BE49-F238E27FC236}">
                <a16:creationId xmlns:a16="http://schemas.microsoft.com/office/drawing/2014/main" id="{81FB390D-B9A1-4431-8429-E440C2BE6863}"/>
              </a:ext>
            </a:extLst>
          </p:cNvPr>
          <p:cNvSpPr>
            <a:spLocks noGrp="1"/>
          </p:cNvSpPr>
          <p:nvPr>
            <p:ph type="pic" sz="quarter" idx="42" hasCustomPrompt="1"/>
          </p:nvPr>
        </p:nvSpPr>
        <p:spPr bwMode="gray">
          <a:xfrm>
            <a:off x="5726131" y="0"/>
            <a:ext cx="6465869" cy="6856413"/>
          </a:xfrm>
          <a:custGeom>
            <a:avLst/>
            <a:gdLst>
              <a:gd name="connsiteX0" fmla="*/ 3570285 w 6465869"/>
              <a:gd name="connsiteY0" fmla="*/ 2074129 h 6856413"/>
              <a:gd name="connsiteX1" fmla="*/ 2780173 w 6465869"/>
              <a:gd name="connsiteY1" fmla="*/ 3992705 h 6856413"/>
              <a:gd name="connsiteX2" fmla="*/ 4357474 w 6465869"/>
              <a:gd name="connsiteY2" fmla="*/ 3992705 h 6856413"/>
              <a:gd name="connsiteX3" fmla="*/ 2786873 w 6465869"/>
              <a:gd name="connsiteY3" fmla="*/ 0 h 6856413"/>
              <a:gd name="connsiteX4" fmla="*/ 4349150 w 6465869"/>
              <a:gd name="connsiteY4" fmla="*/ 0 h 6856413"/>
              <a:gd name="connsiteX5" fmla="*/ 6465869 w 6465869"/>
              <a:gd name="connsiteY5" fmla="*/ 5210627 h 6856413"/>
              <a:gd name="connsiteX6" fmla="*/ 6465869 w 6465869"/>
              <a:gd name="connsiteY6" fmla="*/ 6856413 h 6856413"/>
              <a:gd name="connsiteX7" fmla="*/ 5487503 w 6465869"/>
              <a:gd name="connsiteY7" fmla="*/ 6856413 h 6856413"/>
              <a:gd name="connsiteX8" fmla="*/ 4896573 w 6465869"/>
              <a:gd name="connsiteY8" fmla="*/ 5390820 h 6856413"/>
              <a:gd name="connsiteX9" fmla="*/ 2199618 w 6465869"/>
              <a:gd name="connsiteY9" fmla="*/ 5390820 h 6856413"/>
              <a:gd name="connsiteX10" fmla="*/ 1612707 w 6465869"/>
              <a:gd name="connsiteY10" fmla="*/ 6856413 h 6856413"/>
              <a:gd name="connsiteX11" fmla="*/ 0 w 6465869"/>
              <a:gd name="connsiteY11"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5869" h="6856413">
                <a:moveTo>
                  <a:pt x="3570285" y="2074129"/>
                </a:moveTo>
                <a:lnTo>
                  <a:pt x="2780173" y="3992705"/>
                </a:lnTo>
                <a:lnTo>
                  <a:pt x="4357474" y="3992705"/>
                </a:lnTo>
                <a:close/>
                <a:moveTo>
                  <a:pt x="2786873" y="0"/>
                </a:moveTo>
                <a:lnTo>
                  <a:pt x="4349150" y="0"/>
                </a:lnTo>
                <a:lnTo>
                  <a:pt x="6465869" y="5210627"/>
                </a:lnTo>
                <a:lnTo>
                  <a:pt x="6465869" y="6856413"/>
                </a:lnTo>
                <a:lnTo>
                  <a:pt x="5487503" y="6856413"/>
                </a:lnTo>
                <a:lnTo>
                  <a:pt x="4896573" y="5390820"/>
                </a:lnTo>
                <a:lnTo>
                  <a:pt x="2199618" y="5390820"/>
                </a:lnTo>
                <a:lnTo>
                  <a:pt x="1612707" y="6856413"/>
                </a:lnTo>
                <a:lnTo>
                  <a:pt x="0" y="6856413"/>
                </a:lnTo>
                <a:close/>
              </a:path>
            </a:pathLst>
          </a:custGeom>
          <a:solidFill>
            <a:schemeClr val="bg1">
              <a:lumMod val="95000"/>
            </a:schemeClr>
          </a:solidFill>
        </p:spPr>
        <p:txBody>
          <a:bodyPr wrap="square" anchor="b">
            <a:noAutofit/>
          </a:bodyPr>
          <a:lstStyle>
            <a:lvl1pPr marL="0" marR="0" indent="0" algn="ctr" defTabSz="914400" rtl="0" eaLnBrk="1" fontAlgn="auto" latinLnBrk="0" hangingPunct="1">
              <a:lnSpc>
                <a:spcPct val="90000"/>
              </a:lnSpc>
              <a:spcBef>
                <a:spcPts val="600"/>
              </a:spcBef>
              <a:spcAft>
                <a:spcPts val="60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Click to insert image</a:t>
            </a:r>
          </a:p>
        </p:txBody>
      </p:sp>
      <p:sp>
        <p:nvSpPr>
          <p:cNvPr id="8" name="Text Placeholder 4">
            <a:extLst>
              <a:ext uri="{FF2B5EF4-FFF2-40B4-BE49-F238E27FC236}">
                <a16:creationId xmlns:a16="http://schemas.microsoft.com/office/drawing/2014/main" id="{4BEAD478-665D-496C-B00E-61831230A9ED}"/>
              </a:ext>
            </a:extLst>
          </p:cNvPr>
          <p:cNvSpPr>
            <a:spLocks noGrp="1"/>
          </p:cNvSpPr>
          <p:nvPr>
            <p:ph type="body" sz="quarter" idx="43"/>
          </p:nvPr>
        </p:nvSpPr>
        <p:spPr>
          <a:xfrm>
            <a:off x="381000" y="2286000"/>
            <a:ext cx="5334000" cy="3810000"/>
          </a:xfrm>
        </p:spPr>
        <p:txBody>
          <a:bodyPr/>
          <a:lstStyle>
            <a:lvl1pPr>
              <a:spcBef>
                <a:spcPts val="900"/>
              </a:spcBef>
              <a:spcAft>
                <a:spcPts val="0"/>
              </a:spcAft>
              <a:defRPr sz="1600"/>
            </a:lvl1pPr>
            <a:lvl2pPr marL="203200" indent="-203200">
              <a:spcBef>
                <a:spcPts val="900"/>
              </a:spcBef>
              <a:spcAft>
                <a:spcPts val="0"/>
              </a:spcAft>
              <a:buClr>
                <a:srgbClr val="000000"/>
              </a:buClr>
              <a:buSzPct val="100000"/>
              <a:buFont typeface="Arial" panose="020B0604020202020204" pitchFamily="34" charset="0"/>
              <a:buChar char="–"/>
              <a:defRPr sz="1600"/>
            </a:lvl2pPr>
            <a:lvl3pPr marL="410464" indent="-203200">
              <a:spcBef>
                <a:spcPts val="900"/>
              </a:spcBef>
              <a:spcAft>
                <a:spcPts val="0"/>
              </a:spcAft>
              <a:buClr>
                <a:srgbClr val="000000"/>
              </a:buClr>
              <a:buSzPct val="100000"/>
              <a:buFont typeface="Arial" panose="020B0604020202020204" pitchFamily="34" charset="0"/>
              <a:buChar char="–"/>
              <a:defRPr sz="1600"/>
            </a:lvl3pPr>
            <a:lvl4pPr marL="615696" indent="-203200">
              <a:spcBef>
                <a:spcPts val="900"/>
              </a:spcBef>
              <a:spcAft>
                <a:spcPts val="0"/>
              </a:spcAft>
              <a:buClr>
                <a:srgbClr val="000000"/>
              </a:buClr>
              <a:buSzPct val="100000"/>
              <a:buFont typeface="Arial" panose="020B0604020202020204" pitchFamily="34" charset="0"/>
              <a:buChar char="–"/>
              <a:defRPr sz="1600"/>
            </a:lvl4pPr>
            <a:lvl5pPr>
              <a:spcBef>
                <a:spcPts val="900"/>
              </a:spcBef>
              <a:spcAft>
                <a:spcPts val="0"/>
              </a:spcAft>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2372452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776B111-B678-4C87-B9DB-258250659E9F}"/>
              </a:ext>
            </a:extLst>
          </p:cNvPr>
          <p:cNvGraphicFramePr>
            <a:graphicFrameLocks noChangeAspect="1"/>
          </p:cNvGraphicFramePr>
          <p:nvPr userDrawn="1">
            <p:custDataLst>
              <p:tags r:id="rId1"/>
            </p:custDataLst>
            <p:extLst>
              <p:ext uri="{D42A27DB-BD31-4B8C-83A1-F6EECF244321}">
                <p14:modId xmlns:p14="http://schemas.microsoft.com/office/powerpoint/2010/main" val="3719399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F776B111-B678-4C87-B9DB-258250659E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D933C2C-4ED0-4B82-8997-E93AEB96EC55}"/>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38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16" name="Title 1">
            <a:extLst>
              <a:ext uri="{FF2B5EF4-FFF2-40B4-BE49-F238E27FC236}">
                <a16:creationId xmlns:a16="http://schemas.microsoft.com/office/drawing/2014/main" id="{C75495C2-4728-204B-897F-ADE6303F81B6}"/>
              </a:ext>
            </a:extLst>
          </p:cNvPr>
          <p:cNvSpPr>
            <a:spLocks noGrp="1"/>
          </p:cNvSpPr>
          <p:nvPr>
            <p:ph type="title" hasCustomPrompt="1"/>
          </p:nvPr>
        </p:nvSpPr>
        <p:spPr bwMode="gray">
          <a:xfrm>
            <a:off x="381001" y="381000"/>
            <a:ext cx="5334000" cy="1524000"/>
          </a:xfrm>
        </p:spPr>
        <p:txBody>
          <a:bodyPr/>
          <a:lstStyle>
            <a:lvl1pPr marL="0" marR="0" indent="0" algn="l" defTabSz="914400" rtl="0" eaLnBrk="1" fontAlgn="auto" latinLnBrk="0" hangingPunct="1">
              <a:lnSpc>
                <a:spcPct val="90000"/>
              </a:lnSpc>
              <a:spcBef>
                <a:spcPts val="0"/>
              </a:spcBef>
              <a:spcAft>
                <a:spcPts val="600"/>
              </a:spcAft>
              <a:buClrTx/>
              <a:buSzTx/>
              <a:buFontTx/>
              <a:buNone/>
              <a:tabLst/>
              <a:defRPr sz="3800"/>
            </a:lvl1pPr>
          </a:lstStyle>
          <a:p>
            <a:r>
              <a:rPr lang="en-US" dirty="0"/>
              <a:t>The ‘so what?’.</a:t>
            </a:r>
            <a:br>
              <a:rPr lang="en-US" dirty="0"/>
            </a:br>
            <a:r>
              <a:rPr lang="en-US" dirty="0"/>
              <a:t>How to make a change.</a:t>
            </a:r>
          </a:p>
        </p:txBody>
      </p:sp>
      <p:sp>
        <p:nvSpPr>
          <p:cNvPr id="14" name="Picture Placeholder 13">
            <a:extLst>
              <a:ext uri="{FF2B5EF4-FFF2-40B4-BE49-F238E27FC236}">
                <a16:creationId xmlns:a16="http://schemas.microsoft.com/office/drawing/2014/main" id="{9F682349-BFFC-4F99-8587-BDD310D19432}"/>
              </a:ext>
            </a:extLst>
          </p:cNvPr>
          <p:cNvSpPr>
            <a:spLocks noGrp="1"/>
          </p:cNvSpPr>
          <p:nvPr>
            <p:ph type="pic" sz="quarter" idx="42" hasCustomPrompt="1"/>
          </p:nvPr>
        </p:nvSpPr>
        <p:spPr bwMode="gray">
          <a:xfrm>
            <a:off x="6096000" y="1"/>
            <a:ext cx="6096000" cy="6856412"/>
          </a:xfrm>
          <a:custGeom>
            <a:avLst/>
            <a:gdLst>
              <a:gd name="connsiteX0" fmla="*/ 1514163 w 6096000"/>
              <a:gd name="connsiteY0" fmla="*/ 1272567 h 6856412"/>
              <a:gd name="connsiteX1" fmla="*/ 1514163 w 6096000"/>
              <a:gd name="connsiteY1" fmla="*/ 2918854 h 6856412"/>
              <a:gd name="connsiteX2" fmla="*/ 3141813 w 6096000"/>
              <a:gd name="connsiteY2" fmla="*/ 2918854 h 6856412"/>
              <a:gd name="connsiteX3" fmla="*/ 4300976 w 6096000"/>
              <a:gd name="connsiteY3" fmla="*/ 2074657 h 6856412"/>
              <a:gd name="connsiteX4" fmla="*/ 3141813 w 6096000"/>
              <a:gd name="connsiteY4" fmla="*/ 1272648 h 6856412"/>
              <a:gd name="connsiteX5" fmla="*/ 0 w 6096000"/>
              <a:gd name="connsiteY5" fmla="*/ 0 h 6856412"/>
              <a:gd name="connsiteX6" fmla="*/ 3371063 w 6096000"/>
              <a:gd name="connsiteY6" fmla="*/ 0 h 6856412"/>
              <a:gd name="connsiteX7" fmla="*/ 5764098 w 6096000"/>
              <a:gd name="connsiteY7" fmla="*/ 1914880 h 6856412"/>
              <a:gd name="connsiteX8" fmla="*/ 4473298 w 6096000"/>
              <a:gd name="connsiteY8" fmla="*/ 3946539 h 6856412"/>
              <a:gd name="connsiteX9" fmla="*/ 4067868 w 6096000"/>
              <a:gd name="connsiteY9" fmla="*/ 4051622 h 6856412"/>
              <a:gd name="connsiteX10" fmla="*/ 6096000 w 6096000"/>
              <a:gd name="connsiteY10" fmla="*/ 6743454 h 6856412"/>
              <a:gd name="connsiteX11" fmla="*/ 6096000 w 6096000"/>
              <a:gd name="connsiteY11" fmla="*/ 6856412 h 6856412"/>
              <a:gd name="connsiteX12" fmla="*/ 4434202 w 6096000"/>
              <a:gd name="connsiteY12" fmla="*/ 6856412 h 6856412"/>
              <a:gd name="connsiteX13" fmla="*/ 2428564 w 6096000"/>
              <a:gd name="connsiteY13" fmla="*/ 4203318 h 6856412"/>
              <a:gd name="connsiteX14" fmla="*/ 1514081 w 6096000"/>
              <a:gd name="connsiteY14" fmla="*/ 4203318 h 6856412"/>
              <a:gd name="connsiteX15" fmla="*/ 1514163 w 6096000"/>
              <a:gd name="connsiteY15" fmla="*/ 6856412 h 6856412"/>
              <a:gd name="connsiteX16" fmla="*/ 0 w 6096000"/>
              <a:gd name="connsiteY16" fmla="*/ 6856412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6412">
                <a:moveTo>
                  <a:pt x="1514163" y="1272567"/>
                </a:moveTo>
                <a:lnTo>
                  <a:pt x="1514163" y="2918854"/>
                </a:lnTo>
                <a:lnTo>
                  <a:pt x="3141813" y="2918854"/>
                </a:lnTo>
                <a:cubicBezTo>
                  <a:pt x="4117526" y="2918854"/>
                  <a:pt x="4300976" y="2462344"/>
                  <a:pt x="4300976" y="2074657"/>
                </a:cubicBezTo>
                <a:cubicBezTo>
                  <a:pt x="4300976" y="1664111"/>
                  <a:pt x="4089550" y="1272648"/>
                  <a:pt x="3141813" y="1272648"/>
                </a:cubicBezTo>
                <a:close/>
                <a:moveTo>
                  <a:pt x="0" y="0"/>
                </a:moveTo>
                <a:lnTo>
                  <a:pt x="3371063" y="0"/>
                </a:lnTo>
                <a:cubicBezTo>
                  <a:pt x="5093320" y="0"/>
                  <a:pt x="5764098" y="808058"/>
                  <a:pt x="5764098" y="1914880"/>
                </a:cubicBezTo>
                <a:cubicBezTo>
                  <a:pt x="5764098" y="2958727"/>
                  <a:pt x="5303162" y="3570018"/>
                  <a:pt x="4473298" y="3946539"/>
                </a:cubicBezTo>
                <a:cubicBezTo>
                  <a:pt x="4473298" y="3946539"/>
                  <a:pt x="4340686" y="3999770"/>
                  <a:pt x="4067868" y="4051622"/>
                </a:cubicBezTo>
                <a:lnTo>
                  <a:pt x="6096000" y="6743454"/>
                </a:lnTo>
                <a:lnTo>
                  <a:pt x="6096000" y="6856412"/>
                </a:lnTo>
                <a:lnTo>
                  <a:pt x="4434202" y="6856412"/>
                </a:lnTo>
                <a:lnTo>
                  <a:pt x="2428564" y="4203318"/>
                </a:lnTo>
                <a:lnTo>
                  <a:pt x="1514081" y="4203318"/>
                </a:lnTo>
                <a:lnTo>
                  <a:pt x="1514163" y="6856412"/>
                </a:lnTo>
                <a:lnTo>
                  <a:pt x="0" y="6856412"/>
                </a:lnTo>
                <a:close/>
              </a:path>
            </a:pathLst>
          </a:custGeom>
          <a:solidFill>
            <a:schemeClr val="bg1">
              <a:lumMod val="95000"/>
            </a:schemeClr>
          </a:solidFill>
        </p:spPr>
        <p:txBody>
          <a:bodyPr wrap="square" anchor="b">
            <a:noAutofit/>
          </a:bodyPr>
          <a:lstStyle>
            <a:lvl1pPr marL="0" marR="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Click to insert image</a:t>
            </a:r>
          </a:p>
        </p:txBody>
      </p:sp>
      <p:sp>
        <p:nvSpPr>
          <p:cNvPr id="8" name="Text Placeholder 4">
            <a:extLst>
              <a:ext uri="{FF2B5EF4-FFF2-40B4-BE49-F238E27FC236}">
                <a16:creationId xmlns:a16="http://schemas.microsoft.com/office/drawing/2014/main" id="{6ED46054-2F2F-486D-8E76-7CFB315D34E1}"/>
              </a:ext>
            </a:extLst>
          </p:cNvPr>
          <p:cNvSpPr>
            <a:spLocks noGrp="1"/>
          </p:cNvSpPr>
          <p:nvPr>
            <p:ph type="body" sz="quarter" idx="43"/>
          </p:nvPr>
        </p:nvSpPr>
        <p:spPr>
          <a:xfrm>
            <a:off x="381000" y="2286000"/>
            <a:ext cx="5334000" cy="3810000"/>
          </a:xfrm>
        </p:spPr>
        <p:txBody>
          <a:bodyPr/>
          <a:lstStyle>
            <a:lvl1pPr>
              <a:spcBef>
                <a:spcPts val="900"/>
              </a:spcBef>
              <a:spcAft>
                <a:spcPts val="0"/>
              </a:spcAft>
              <a:defRPr sz="1600"/>
            </a:lvl1pPr>
            <a:lvl2pPr marL="203200" indent="-203200">
              <a:spcBef>
                <a:spcPts val="900"/>
              </a:spcBef>
              <a:spcAft>
                <a:spcPts val="0"/>
              </a:spcAft>
              <a:buClr>
                <a:srgbClr val="000000"/>
              </a:buClr>
              <a:buSzPct val="100000"/>
              <a:buFont typeface="Arial" panose="020B0604020202020204" pitchFamily="34" charset="0"/>
              <a:buChar char="–"/>
              <a:defRPr sz="1600"/>
            </a:lvl2pPr>
            <a:lvl3pPr marL="410464" indent="-203200">
              <a:spcBef>
                <a:spcPts val="900"/>
              </a:spcBef>
              <a:spcAft>
                <a:spcPts val="0"/>
              </a:spcAft>
              <a:buClr>
                <a:srgbClr val="000000"/>
              </a:buClr>
              <a:buSzPct val="100000"/>
              <a:buFont typeface="Arial" panose="020B0604020202020204" pitchFamily="34" charset="0"/>
              <a:buChar char="–"/>
              <a:defRPr sz="1600"/>
            </a:lvl3pPr>
            <a:lvl4pPr marL="615696" indent="-203200">
              <a:spcBef>
                <a:spcPts val="900"/>
              </a:spcBef>
              <a:spcAft>
                <a:spcPts val="0"/>
              </a:spcAft>
              <a:buClr>
                <a:srgbClr val="000000"/>
              </a:buClr>
              <a:buSzPct val="100000"/>
              <a:buFont typeface="Arial" panose="020B0604020202020204" pitchFamily="34" charset="0"/>
              <a:buChar char="–"/>
              <a:defRPr sz="1600"/>
            </a:lvl4pPr>
            <a:lvl5pPr>
              <a:spcBef>
                <a:spcPts val="900"/>
              </a:spcBef>
              <a:spcAft>
                <a:spcPts val="0"/>
              </a:spcAft>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800224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8C422FD-F8A6-468E-BE3F-631D75B0D145}"/>
              </a:ext>
            </a:extLst>
          </p:cNvPr>
          <p:cNvGraphicFramePr>
            <a:graphicFrameLocks noChangeAspect="1"/>
          </p:cNvGraphicFramePr>
          <p:nvPr userDrawn="1">
            <p:custDataLst>
              <p:tags r:id="rId1"/>
            </p:custDataLst>
            <p:extLst>
              <p:ext uri="{D42A27DB-BD31-4B8C-83A1-F6EECF244321}">
                <p14:modId xmlns:p14="http://schemas.microsoft.com/office/powerpoint/2010/main" val="1569364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D8C422FD-F8A6-468E-BE3F-631D75B0D1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3B76641-2E82-4B63-93DA-5A86BD6B7214}"/>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38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5" name="Rectangle 4">
            <a:extLst>
              <a:ext uri="{FF2B5EF4-FFF2-40B4-BE49-F238E27FC236}">
                <a16:creationId xmlns:a16="http://schemas.microsoft.com/office/drawing/2014/main" id="{F01EA128-4E92-46A3-B8EE-474F087E3FF2}"/>
              </a:ext>
            </a:extLst>
          </p:cNvPr>
          <p:cNvSpPr/>
          <p:nvPr userDrawn="1"/>
        </p:nvSpPr>
        <p:spPr bwMode="gray">
          <a:xfrm>
            <a:off x="11064552" y="6536518"/>
            <a:ext cx="828092"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4" name="Title 1">
            <a:extLst>
              <a:ext uri="{FF2B5EF4-FFF2-40B4-BE49-F238E27FC236}">
                <a16:creationId xmlns:a16="http://schemas.microsoft.com/office/drawing/2014/main" id="{3704D232-213D-1349-BF20-DDEDEB909A2D}"/>
              </a:ext>
            </a:extLst>
          </p:cNvPr>
          <p:cNvSpPr>
            <a:spLocks noGrp="1"/>
          </p:cNvSpPr>
          <p:nvPr>
            <p:ph type="title" hasCustomPrompt="1"/>
          </p:nvPr>
        </p:nvSpPr>
        <p:spPr bwMode="gray">
          <a:xfrm>
            <a:off x="381001" y="381000"/>
            <a:ext cx="5334000" cy="1524000"/>
          </a:xfrm>
        </p:spPr>
        <p:txBody>
          <a:bodyPr/>
          <a:lstStyle>
            <a:lvl1pPr marL="0" marR="0" indent="0" algn="l" defTabSz="914400" rtl="0" eaLnBrk="1" fontAlgn="auto" latinLnBrk="0" hangingPunct="1">
              <a:lnSpc>
                <a:spcPct val="90000"/>
              </a:lnSpc>
              <a:spcBef>
                <a:spcPts val="0"/>
              </a:spcBef>
              <a:spcAft>
                <a:spcPts val="600"/>
              </a:spcAft>
              <a:buClrTx/>
              <a:buSzTx/>
              <a:buFontTx/>
              <a:buNone/>
              <a:tabLst/>
              <a:defRPr sz="3800"/>
            </a:lvl1pPr>
          </a:lstStyle>
          <a:p>
            <a:r>
              <a:rPr lang="en-US" dirty="0"/>
              <a:t>For further reading.</a:t>
            </a:r>
          </a:p>
        </p:txBody>
      </p:sp>
      <p:sp>
        <p:nvSpPr>
          <p:cNvPr id="15" name="Picture Placeholder 14">
            <a:extLst>
              <a:ext uri="{FF2B5EF4-FFF2-40B4-BE49-F238E27FC236}">
                <a16:creationId xmlns:a16="http://schemas.microsoft.com/office/drawing/2014/main" id="{59CAB22E-EAD9-4ABF-B95C-BC9F35E8C462}"/>
              </a:ext>
            </a:extLst>
          </p:cNvPr>
          <p:cNvSpPr>
            <a:spLocks noGrp="1"/>
          </p:cNvSpPr>
          <p:nvPr>
            <p:ph type="pic" sz="quarter" idx="42" hasCustomPrompt="1"/>
          </p:nvPr>
        </p:nvSpPr>
        <p:spPr bwMode="gray">
          <a:xfrm>
            <a:off x="6096000" y="2"/>
            <a:ext cx="6096000" cy="6857917"/>
          </a:xfrm>
          <a:custGeom>
            <a:avLst/>
            <a:gdLst>
              <a:gd name="connsiteX0" fmla="*/ 4601190 w 6096000"/>
              <a:gd name="connsiteY0" fmla="*/ 0 h 6857917"/>
              <a:gd name="connsiteX1" fmla="*/ 6096000 w 6096000"/>
              <a:gd name="connsiteY1" fmla="*/ 0 h 6857917"/>
              <a:gd name="connsiteX2" fmla="*/ 6096000 w 6096000"/>
              <a:gd name="connsiteY2" fmla="*/ 6857917 h 6857917"/>
              <a:gd name="connsiteX3" fmla="*/ 4618948 w 6096000"/>
              <a:gd name="connsiteY3" fmla="*/ 6857917 h 6857917"/>
              <a:gd name="connsiteX4" fmla="*/ 1584185 w 6096000"/>
              <a:gd name="connsiteY4" fmla="*/ 2803325 h 6857917"/>
              <a:gd name="connsiteX5" fmla="*/ 1580380 w 6096000"/>
              <a:gd name="connsiteY5" fmla="*/ 6857917 h 6857917"/>
              <a:gd name="connsiteX6" fmla="*/ 4651 w 6096000"/>
              <a:gd name="connsiteY6" fmla="*/ 6857917 h 6857917"/>
              <a:gd name="connsiteX7" fmla="*/ 0 w 6096000"/>
              <a:gd name="connsiteY7" fmla="*/ 2368 h 6857917"/>
              <a:gd name="connsiteX8" fmla="*/ 1551883 w 6096000"/>
              <a:gd name="connsiteY8" fmla="*/ 2368 h 6857917"/>
              <a:gd name="connsiteX9" fmla="*/ 4601190 w 6096000"/>
              <a:gd name="connsiteY9" fmla="*/ 4070490 h 685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7917">
                <a:moveTo>
                  <a:pt x="4601190" y="0"/>
                </a:moveTo>
                <a:lnTo>
                  <a:pt x="6096000" y="0"/>
                </a:lnTo>
                <a:lnTo>
                  <a:pt x="6096000" y="6857917"/>
                </a:lnTo>
                <a:lnTo>
                  <a:pt x="4618948" y="6857917"/>
                </a:lnTo>
                <a:lnTo>
                  <a:pt x="1584185" y="2803325"/>
                </a:lnTo>
                <a:lnTo>
                  <a:pt x="1580380" y="6857917"/>
                </a:lnTo>
                <a:lnTo>
                  <a:pt x="4651" y="6857917"/>
                </a:lnTo>
                <a:lnTo>
                  <a:pt x="0" y="2368"/>
                </a:lnTo>
                <a:lnTo>
                  <a:pt x="1551883" y="2368"/>
                </a:lnTo>
                <a:lnTo>
                  <a:pt x="4601190" y="4070490"/>
                </a:lnTo>
                <a:close/>
              </a:path>
            </a:pathLst>
          </a:custGeom>
          <a:solidFill>
            <a:schemeClr val="bg1">
              <a:lumMod val="95000"/>
            </a:schemeClr>
          </a:solidFill>
        </p:spPr>
        <p:txBody>
          <a:bodyPr wrap="square" anchor="b">
            <a:noAutofit/>
          </a:bodyPr>
          <a:lstStyle>
            <a:lvl1pPr marL="0" marR="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lang="en-US" dirty="0"/>
              <a:t>Click to insert image</a:t>
            </a:r>
          </a:p>
        </p:txBody>
      </p:sp>
      <p:sp>
        <p:nvSpPr>
          <p:cNvPr id="9" name="Text Placeholder 4">
            <a:extLst>
              <a:ext uri="{FF2B5EF4-FFF2-40B4-BE49-F238E27FC236}">
                <a16:creationId xmlns:a16="http://schemas.microsoft.com/office/drawing/2014/main" id="{D3D351D1-FFB6-4227-9ADC-05525A9B855E}"/>
              </a:ext>
            </a:extLst>
          </p:cNvPr>
          <p:cNvSpPr>
            <a:spLocks noGrp="1"/>
          </p:cNvSpPr>
          <p:nvPr>
            <p:ph type="body" sz="quarter" idx="43"/>
          </p:nvPr>
        </p:nvSpPr>
        <p:spPr>
          <a:xfrm>
            <a:off x="381000" y="2286000"/>
            <a:ext cx="5334000" cy="3810000"/>
          </a:xfrm>
        </p:spPr>
        <p:txBody>
          <a:bodyPr/>
          <a:lstStyle>
            <a:lvl1pPr>
              <a:spcBef>
                <a:spcPts val="900"/>
              </a:spcBef>
              <a:spcAft>
                <a:spcPts val="0"/>
              </a:spcAft>
              <a:defRPr sz="1600"/>
            </a:lvl1pPr>
            <a:lvl2pPr marL="203200" indent="-203200">
              <a:spcBef>
                <a:spcPts val="900"/>
              </a:spcBef>
              <a:spcAft>
                <a:spcPts val="0"/>
              </a:spcAft>
              <a:buClr>
                <a:srgbClr val="000000"/>
              </a:buClr>
              <a:buSzPct val="100000"/>
              <a:buFont typeface="Arial" panose="020B0604020202020204" pitchFamily="34" charset="0"/>
              <a:buChar char="–"/>
              <a:defRPr sz="1600"/>
            </a:lvl2pPr>
            <a:lvl3pPr marL="410464" indent="-203200">
              <a:spcBef>
                <a:spcPts val="900"/>
              </a:spcBef>
              <a:spcAft>
                <a:spcPts val="0"/>
              </a:spcAft>
              <a:buClr>
                <a:srgbClr val="000000"/>
              </a:buClr>
              <a:buSzPct val="100000"/>
              <a:buFont typeface="Arial" panose="020B0604020202020204" pitchFamily="34" charset="0"/>
              <a:buChar char="–"/>
              <a:defRPr sz="1600"/>
            </a:lvl3pPr>
            <a:lvl4pPr marL="615696" indent="-203200">
              <a:spcBef>
                <a:spcPts val="900"/>
              </a:spcBef>
              <a:spcAft>
                <a:spcPts val="0"/>
              </a:spcAft>
              <a:buClr>
                <a:srgbClr val="000000"/>
              </a:buClr>
              <a:buSzPct val="100000"/>
              <a:buFont typeface="Arial" panose="020B0604020202020204" pitchFamily="34" charset="0"/>
              <a:buChar char="–"/>
              <a:defRPr sz="1600"/>
            </a:lvl4pPr>
            <a:lvl5pPr>
              <a:spcBef>
                <a:spcPts val="900"/>
              </a:spcBef>
              <a:spcAft>
                <a:spcPts val="0"/>
              </a:spcAft>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6649599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Chapter">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A7080B1-814D-4356-94DB-71BD7ED1BF88}"/>
              </a:ext>
            </a:extLst>
          </p:cNvPr>
          <p:cNvGraphicFramePr>
            <a:graphicFrameLocks noChangeAspect="1"/>
          </p:cNvGraphicFramePr>
          <p:nvPr userDrawn="1">
            <p:custDataLst>
              <p:tags r:id="rId1"/>
            </p:custDataLst>
            <p:extLst>
              <p:ext uri="{D42A27DB-BD31-4B8C-83A1-F6EECF244321}">
                <p14:modId xmlns:p14="http://schemas.microsoft.com/office/powerpoint/2010/main" val="728038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4" name="Object 3" hidden="1">
                        <a:extLst>
                          <a:ext uri="{FF2B5EF4-FFF2-40B4-BE49-F238E27FC236}">
                            <a16:creationId xmlns:a16="http://schemas.microsoft.com/office/drawing/2014/main" id="{8A7080B1-814D-4356-94DB-71BD7ED1BF8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6BD8039-0BD3-4061-81FD-CF887F58DFE1}"/>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38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011E03C1-D400-8046-89BB-D260E3A84477}"/>
              </a:ext>
            </a:extLst>
          </p:cNvPr>
          <p:cNvSpPr>
            <a:spLocks noGrp="1"/>
          </p:cNvSpPr>
          <p:nvPr>
            <p:ph type="title" hasCustomPrompt="1"/>
          </p:nvPr>
        </p:nvSpPr>
        <p:spPr bwMode="gray">
          <a:xfrm>
            <a:off x="381001" y="381000"/>
            <a:ext cx="5334000" cy="2670175"/>
          </a:xfrm>
        </p:spPr>
        <p:txBody>
          <a:bodyPr>
            <a:noAutofit/>
          </a:bodyPr>
          <a:lstStyle>
            <a:lvl1pPr marL="0" marR="0" indent="0" algn="l" defTabSz="914400" rtl="0" eaLnBrk="1" fontAlgn="auto" latinLnBrk="0" hangingPunct="1">
              <a:lnSpc>
                <a:spcPct val="90000"/>
              </a:lnSpc>
              <a:spcBef>
                <a:spcPts val="0"/>
              </a:spcBef>
              <a:spcAft>
                <a:spcPts val="600"/>
              </a:spcAft>
              <a:buClrTx/>
              <a:buSzTx/>
              <a:buFontTx/>
              <a:buNone/>
              <a:tabLst/>
              <a:defRPr lang="en-GB" sz="3800" b="1" smtClean="0">
                <a:solidFill>
                  <a:schemeClr val="tx2"/>
                </a:solidFill>
                <a:effectLst/>
              </a:defRPr>
            </a:lvl1pPr>
          </a:lstStyle>
          <a:p>
            <a:r>
              <a:rPr lang="en-US" b="1" dirty="0">
                <a:effectLst/>
                <a:latin typeface="Arial" panose="020B0604020202020204" pitchFamily="34" charset="0"/>
              </a:rPr>
              <a:t>Add an optional sub-chapter that supports the narrative</a:t>
            </a:r>
            <a:endParaRPr lang="en-US" dirty="0">
              <a:effectLst/>
              <a:latin typeface="Arial" panose="020B0604020202020204" pitchFamily="34" charset="0"/>
            </a:endParaRPr>
          </a:p>
        </p:txBody>
      </p:sp>
    </p:spTree>
    <p:extLst>
      <p:ext uri="{BB962C8B-B14F-4D97-AF65-F5344CB8AC3E}">
        <p14:creationId xmlns:p14="http://schemas.microsoft.com/office/powerpoint/2010/main" val="339224147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8446ED1-B935-40E1-9636-4DD03C1D7CE5}"/>
              </a:ext>
            </a:extLst>
          </p:cNvPr>
          <p:cNvGraphicFramePr>
            <a:graphicFrameLocks noChangeAspect="1"/>
          </p:cNvGraphicFramePr>
          <p:nvPr userDrawn="1">
            <p:custDataLst>
              <p:tags r:id="rId1"/>
            </p:custDataLst>
            <p:extLst>
              <p:ext uri="{D42A27DB-BD31-4B8C-83A1-F6EECF244321}">
                <p14:modId xmlns:p14="http://schemas.microsoft.com/office/powerpoint/2010/main" val="27640629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3" name="Object 2" hidden="1">
                        <a:extLst>
                          <a:ext uri="{FF2B5EF4-FFF2-40B4-BE49-F238E27FC236}">
                            <a16:creationId xmlns:a16="http://schemas.microsoft.com/office/drawing/2014/main" id="{18446ED1-B935-40E1-9636-4DD03C1D7C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324F1CC-BBCD-4AD6-9A7C-137FEFA779A3}"/>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20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6" name="Title 5">
            <a:extLst>
              <a:ext uri="{FF2B5EF4-FFF2-40B4-BE49-F238E27FC236}">
                <a16:creationId xmlns:a16="http://schemas.microsoft.com/office/drawing/2014/main" id="{1AE1E5AF-43EF-49CD-A70B-FBA2BCAA3FE6}"/>
              </a:ext>
            </a:extLst>
          </p:cNvPr>
          <p:cNvSpPr>
            <a:spLocks noGrp="1"/>
          </p:cNvSpPr>
          <p:nvPr>
            <p:ph type="title" hasCustomPrompt="1"/>
          </p:nvPr>
        </p:nvSpPr>
        <p:spPr bwMode="gray">
          <a:xfrm>
            <a:off x="381000" y="381000"/>
            <a:ext cx="2286000" cy="2215991"/>
          </a:xfrm>
        </p:spPr>
        <p:txBody>
          <a:bodyPr/>
          <a:lstStyle>
            <a:lvl1pPr>
              <a:defRPr/>
            </a:lvl1pPr>
          </a:lstStyle>
          <a:p>
            <a:r>
              <a:rPr lang="en-US" dirty="0"/>
              <a:t>Key message. </a:t>
            </a:r>
            <a:br>
              <a:rPr lang="en-US" dirty="0"/>
            </a:br>
            <a:r>
              <a:rPr lang="en-US" dirty="0"/>
              <a:t>If the audience reads just this, it will be enough. Make every word count. Say it like you would in the room.</a:t>
            </a:r>
          </a:p>
        </p:txBody>
      </p:sp>
    </p:spTree>
    <p:extLst>
      <p:ext uri="{BB962C8B-B14F-4D97-AF65-F5344CB8AC3E}">
        <p14:creationId xmlns:p14="http://schemas.microsoft.com/office/powerpoint/2010/main" val="381850196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D1BB6C3-85C0-4D78-A335-487D253A70CD}"/>
              </a:ext>
            </a:extLst>
          </p:cNvPr>
          <p:cNvGraphicFramePr>
            <a:graphicFrameLocks noChangeAspect="1"/>
          </p:cNvGraphicFramePr>
          <p:nvPr userDrawn="1">
            <p:custDataLst>
              <p:tags r:id="rId19"/>
            </p:custDataLst>
            <p:extLst>
              <p:ext uri="{D42A27DB-BD31-4B8C-83A1-F6EECF244321}">
                <p14:modId xmlns:p14="http://schemas.microsoft.com/office/powerpoint/2010/main" val="3590406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473" imgH="473" progId="TCLayout.ActiveDocument.1">
                  <p:embed/>
                </p:oleObj>
              </mc:Choice>
              <mc:Fallback>
                <p:oleObj name="think-cell Slide" r:id="rId21" imgW="473" imgH="473" progId="TCLayout.ActiveDocument.1">
                  <p:embed/>
                  <p:pic>
                    <p:nvPicPr>
                      <p:cNvPr id="5" name="Object 4" hidden="1">
                        <a:extLst>
                          <a:ext uri="{FF2B5EF4-FFF2-40B4-BE49-F238E27FC236}">
                            <a16:creationId xmlns:a16="http://schemas.microsoft.com/office/drawing/2014/main" id="{8D1BB6C3-85C0-4D78-A335-487D253A70CD}"/>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A01742A-C2C4-4349-BA00-741293CB36A4}"/>
              </a:ext>
            </a:extLst>
          </p:cNvPr>
          <p:cNvSpPr/>
          <p:nvPr userDrawn="1">
            <p:custDataLst>
              <p:tags r:id="rId20"/>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marL="0" lvl="0" indent="0" algn="l">
              <a:lnSpc>
                <a:spcPct val="90000"/>
              </a:lnSpc>
            </a:pPr>
            <a:endParaRPr lang="en-US" sz="2000" b="1" i="0" baseline="0" dirty="0" err="1">
              <a:solidFill>
                <a:schemeClr val="tx1"/>
              </a:solidFill>
              <a:latin typeface="Arial" panose="020B0604020202020204" pitchFamily="34" charset="0"/>
              <a:ea typeface="+mj-ea"/>
              <a:cs typeface="+mj-cs"/>
              <a:sym typeface="Arial" panose="020B0604020202020204" pitchFamily="34" charset="0"/>
            </a:endParaRPr>
          </a:p>
        </p:txBody>
      </p:sp>
      <p:sp>
        <p:nvSpPr>
          <p:cNvPr id="15" name="Rectangle 14">
            <a:extLst>
              <a:ext uri="{FF2B5EF4-FFF2-40B4-BE49-F238E27FC236}">
                <a16:creationId xmlns:a16="http://schemas.microsoft.com/office/drawing/2014/main" id="{B0368699-BA99-E84F-AB32-4E762B32A26B}"/>
              </a:ext>
            </a:extLst>
          </p:cNvPr>
          <p:cNvSpPr/>
          <p:nvPr userDrawn="1"/>
        </p:nvSpPr>
        <p:spPr bwMode="gray">
          <a:xfrm>
            <a:off x="0" y="0"/>
            <a:ext cx="3048000" cy="685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Placeholder 1">
            <a:extLst>
              <a:ext uri="{FF2B5EF4-FFF2-40B4-BE49-F238E27FC236}">
                <a16:creationId xmlns:a16="http://schemas.microsoft.com/office/drawing/2014/main" id="{904B5871-DB92-6F46-AA38-789E9F5528BB}"/>
              </a:ext>
            </a:extLst>
          </p:cNvPr>
          <p:cNvSpPr>
            <a:spLocks noGrp="1"/>
          </p:cNvSpPr>
          <p:nvPr>
            <p:ph type="title"/>
          </p:nvPr>
        </p:nvSpPr>
        <p:spPr bwMode="gray">
          <a:xfrm>
            <a:off x="381000" y="381000"/>
            <a:ext cx="2286000" cy="2215991"/>
          </a:xfrm>
          <a:prstGeom prst="rect">
            <a:avLst/>
          </a:prstGeom>
        </p:spPr>
        <p:txBody>
          <a:bodyPr vert="horz" wrap="square" lIns="0" tIns="0" rIns="0" bIns="0" rtlCol="0" anchor="t" anchorCtr="0">
            <a:noAutofit/>
          </a:bodyPr>
          <a:lstStyle/>
          <a:p>
            <a:r>
              <a:rPr lang="en-US" dirty="0"/>
              <a:t>Key message. </a:t>
            </a:r>
            <a:br>
              <a:rPr lang="en-US" dirty="0"/>
            </a:br>
            <a:r>
              <a:rPr lang="en-US" dirty="0"/>
              <a:t>If the audience reads just this, it will be enough. Make every word count. Say it like you would in the room.</a:t>
            </a:r>
            <a:endParaRPr lang="en-US" noProof="0" dirty="0"/>
          </a:p>
        </p:txBody>
      </p:sp>
      <p:sp>
        <p:nvSpPr>
          <p:cNvPr id="3" name="Text Placeholder 2">
            <a:extLst>
              <a:ext uri="{FF2B5EF4-FFF2-40B4-BE49-F238E27FC236}">
                <a16:creationId xmlns:a16="http://schemas.microsoft.com/office/drawing/2014/main" id="{BA6AB4B1-7789-CE46-95B2-2777D779360B}"/>
              </a:ext>
            </a:extLst>
          </p:cNvPr>
          <p:cNvSpPr>
            <a:spLocks noGrp="1"/>
          </p:cNvSpPr>
          <p:nvPr>
            <p:ph type="body" idx="1"/>
          </p:nvPr>
        </p:nvSpPr>
        <p:spPr bwMode="gray">
          <a:xfrm>
            <a:off x="3429000" y="381000"/>
            <a:ext cx="8378824" cy="5715000"/>
          </a:xfrm>
          <a:prstGeom prst="rect">
            <a:avLst/>
          </a:prstGeom>
        </p:spPr>
        <p:txBody>
          <a:bodyPr vert="horz" lIns="0" tIns="0" rIns="0" bIns="0" rtlCol="0">
            <a:noAutofit/>
          </a:bodyPr>
          <a:lstStyle/>
          <a:p>
            <a:pPr marL="0" lvl="0" indent="0" algn="l" defTabSz="914400" rtl="0" eaLnBrk="1" latinLnBrk="0" hangingPunct="1">
              <a:lnSpc>
                <a:spcPct val="90000"/>
              </a:lnSpc>
              <a:spcBef>
                <a:spcPts val="600"/>
              </a:spcBef>
              <a:spcAft>
                <a:spcPts val="600"/>
              </a:spcAft>
              <a:buFont typeface="Arial" panose="020B0604020202020204" pitchFamily="34" charset="0"/>
              <a:buNone/>
            </a:pPr>
            <a:r>
              <a:rPr lang="en-US" noProof="0" dirty="0"/>
              <a:t>This is where you make your case with relevant evidence and information. Keep sentences concise. Avoid jargon and repetition.</a:t>
            </a:r>
          </a:p>
          <a:p>
            <a:pPr lvl="1"/>
            <a:r>
              <a:rPr lang="en-US" noProof="0" dirty="0"/>
              <a:t>Bullet 1: Second level</a:t>
            </a:r>
          </a:p>
          <a:p>
            <a:pPr lvl="2"/>
            <a:r>
              <a:rPr lang="en-US" noProof="0" dirty="0"/>
              <a:t>Bullet 2: Third level</a:t>
            </a:r>
          </a:p>
          <a:p>
            <a:pPr lvl="3"/>
            <a:r>
              <a:rPr lang="en-US" noProof="0" dirty="0"/>
              <a:t>Bullet 3: Fourth level</a:t>
            </a:r>
          </a:p>
          <a:p>
            <a:pPr lvl="4"/>
            <a:r>
              <a:rPr lang="en-US" noProof="0" dirty="0"/>
              <a:t>Bullet 4: Fifth level</a:t>
            </a:r>
          </a:p>
        </p:txBody>
      </p:sp>
      <p:sp>
        <p:nvSpPr>
          <p:cNvPr id="21" name="TextBox 20">
            <a:extLst>
              <a:ext uri="{FF2B5EF4-FFF2-40B4-BE49-F238E27FC236}">
                <a16:creationId xmlns:a16="http://schemas.microsoft.com/office/drawing/2014/main" id="{FBD2AA55-AD71-458E-AB53-14B489582B00}"/>
              </a:ext>
            </a:extLst>
          </p:cNvPr>
          <p:cNvSpPr txBox="1"/>
          <p:nvPr userDrawn="1"/>
        </p:nvSpPr>
        <p:spPr bwMode="gray">
          <a:xfrm>
            <a:off x="371475" y="6226175"/>
            <a:ext cx="377825" cy="276225"/>
          </a:xfrm>
          <a:prstGeom prst="rect">
            <a:avLst/>
          </a:prstGeom>
          <a:noFill/>
          <a:ln w="6350">
            <a:noFill/>
            <a:miter lim="800000"/>
          </a:ln>
          <a:extLst>
            <a:ext uri="{909E8E84-426E-40DD-AFC4-6F175D3DCCD1}">
              <a14:hiddenFill xmlns:a14="http://schemas.microsoft.com/office/drawing/2010/main">
                <a:solidFill>
                  <a:srgbClr val="FFFFFF">
                    <a:lumMod val="100000"/>
                  </a:srgbClr>
                </a:solidFill>
              </a14:hiddenFill>
            </a:ext>
          </a:extLst>
        </p:spPr>
        <p:txBody>
          <a:bodyPr wrap="none" lIns="0" tIns="0" rIns="0" bIns="0" rtlCol="0" anchor="b" anchorCtr="0">
            <a:noAutofit/>
          </a:bodyPr>
          <a:lstStyle/>
          <a:p>
            <a:pPr algn="l">
              <a:lnSpc>
                <a:spcPct val="90000"/>
              </a:lnSpc>
            </a:pPr>
            <a:fld id="{6CE8C368-3382-4C28-AE75-DF7C05ACA19D}" type="slidenum">
              <a:rPr lang="en-US" sz="1000" b="0">
                <a:solidFill>
                  <a:schemeClr val="tx1">
                    <a:lumMod val="100000"/>
                  </a:schemeClr>
                </a:solidFill>
                <a:latin typeface="Arial" panose="020B0604020202020204" pitchFamily="34" charset="0"/>
              </a:rPr>
              <a:pPr algn="l">
                <a:lnSpc>
                  <a:spcPct val="90000"/>
                </a:lnSpc>
              </a:pPr>
              <a:t>‹#›</a:t>
            </a:fld>
            <a:endParaRPr lang="en-US" sz="1000" b="0" dirty="0">
              <a:solidFill>
                <a:schemeClr val="tx1">
                  <a:lumMod val="100000"/>
                </a:schemeClr>
              </a:solidFill>
              <a:latin typeface="Arial" panose="020B0604020202020204" pitchFamily="34" charset="0"/>
            </a:endParaRPr>
          </a:p>
        </p:txBody>
      </p:sp>
    </p:spTree>
    <p:extLst>
      <p:ext uri="{BB962C8B-B14F-4D97-AF65-F5344CB8AC3E}">
        <p14:creationId xmlns:p14="http://schemas.microsoft.com/office/powerpoint/2010/main" val="4052670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5" r:id="rId12"/>
    <p:sldLayoutId id="2147483682" r:id="rId13"/>
    <p:sldLayoutId id="2147483677" r:id="rId14"/>
    <p:sldLayoutId id="2147483683" r:id="rId15"/>
    <p:sldLayoutId id="2147483681" r:id="rId16"/>
    <p:sldLayoutId id="2147483680" r:id="rId17"/>
  </p:sldLayoutIdLst>
  <p:hf hdr="0" ftr="0" dt="0"/>
  <p:txStyles>
    <p:titleStyle>
      <a:lvl1pPr marL="0" algn="l" defTabSz="914400" rtl="0" eaLnBrk="1" latinLnBrk="0" hangingPunct="1">
        <a:lnSpc>
          <a:spcPct val="90000"/>
        </a:lnSpc>
        <a:spcBef>
          <a:spcPts val="0"/>
        </a:spcBef>
        <a:spcAft>
          <a:spcPts val="0"/>
        </a:spcAft>
        <a:buNone/>
        <a:defRPr sz="20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Font typeface="Arial" panose="020B0604020202020204" pitchFamily="34" charset="0"/>
        <a:buNone/>
        <a:defRPr lang="en-US" sz="1400" kern="1200" noProof="0" dirty="0" smtClean="0">
          <a:solidFill>
            <a:schemeClr val="tx1"/>
          </a:solidFill>
          <a:latin typeface="+mn-lt"/>
          <a:ea typeface="+mn-ea"/>
          <a:cs typeface="+mn-cs"/>
        </a:defRPr>
      </a:lvl1pPr>
      <a:lvl2pPr marL="177800" indent="-177800" algn="l" defTabSz="914400" rtl="0" eaLnBrk="1" latinLnBrk="0" hangingPunct="1">
        <a:lnSpc>
          <a:spcPct val="90000"/>
        </a:lnSpc>
        <a:spcBef>
          <a:spcPts val="0"/>
        </a:spcBef>
        <a:spcAft>
          <a:spcPts val="600"/>
        </a:spcAft>
        <a:buClr>
          <a:srgbClr val="000000"/>
        </a:buClr>
        <a:buSzPct val="100000"/>
        <a:buFont typeface="Arial" panose="020B0604020202020204" pitchFamily="34" charset="0"/>
        <a:buChar char="–"/>
        <a:tabLst/>
        <a:defRPr sz="1400" kern="1200">
          <a:solidFill>
            <a:schemeClr val="tx1"/>
          </a:solidFill>
          <a:latin typeface="+mn-lt"/>
          <a:ea typeface="+mn-ea"/>
          <a:cs typeface="+mn-cs"/>
        </a:defRPr>
      </a:lvl2pPr>
      <a:lvl3pPr marL="359156" indent="-177800" algn="l" defTabSz="914400" rtl="0" eaLnBrk="1" latinLnBrk="0" hangingPunct="1">
        <a:lnSpc>
          <a:spcPct val="90000"/>
        </a:lnSpc>
        <a:spcBef>
          <a:spcPts val="0"/>
        </a:spcBef>
        <a:spcAft>
          <a:spcPts val="600"/>
        </a:spcAft>
        <a:buClr>
          <a:srgbClr val="000000"/>
        </a:buClr>
        <a:buSzPct val="100000"/>
        <a:buFont typeface="Arial" panose="020B0604020202020204" pitchFamily="34" charset="0"/>
        <a:buChar char="–"/>
        <a:tabLst/>
        <a:defRPr sz="1400" kern="1200">
          <a:solidFill>
            <a:schemeClr val="tx1"/>
          </a:solidFill>
          <a:latin typeface="+mn-lt"/>
          <a:ea typeface="+mn-ea"/>
          <a:cs typeface="+mn-cs"/>
        </a:defRPr>
      </a:lvl3pPr>
      <a:lvl4pPr marL="538734" indent="-177800" algn="l" defTabSz="914400" rtl="0" eaLnBrk="1" latinLnBrk="0" hangingPunct="1">
        <a:lnSpc>
          <a:spcPct val="90000"/>
        </a:lnSpc>
        <a:spcBef>
          <a:spcPts val="0"/>
        </a:spcBef>
        <a:spcAft>
          <a:spcPts val="600"/>
        </a:spcAft>
        <a:buClr>
          <a:srgbClr val="000000"/>
        </a:buClr>
        <a:buSzPct val="100000"/>
        <a:buFont typeface="Arial" panose="020B0604020202020204" pitchFamily="34" charset="0"/>
        <a:buChar char="–"/>
        <a:tabLst/>
        <a:defRPr sz="14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600"/>
        </a:spcAft>
        <a:buFont typeface="System Font Regular"/>
        <a:buChar char="–"/>
        <a:tabLst/>
        <a:defRPr sz="1400" kern="1200">
          <a:solidFill>
            <a:schemeClr val="tx1"/>
          </a:solidFill>
          <a:latin typeface="+mn-lt"/>
          <a:ea typeface="+mn-ea"/>
          <a:cs typeface="+mn-cs"/>
        </a:defRPr>
      </a:lvl5pPr>
      <a:lvl6pPr marL="0" indent="0" algn="l" defTabSz="914400" rtl="0" eaLnBrk="1" latinLnBrk="0" hangingPunct="1">
        <a:lnSpc>
          <a:spcPct val="90000"/>
        </a:lnSpc>
        <a:spcBef>
          <a:spcPts val="600"/>
        </a:spcBef>
        <a:spcAft>
          <a:spcPts val="600"/>
        </a:spcAft>
        <a:buFont typeface="Arial" panose="020B0604020202020204" pitchFamily="34" charset="0"/>
        <a:buNone/>
        <a:tabLst/>
        <a:defRPr sz="1100" kern="1200">
          <a:solidFill>
            <a:schemeClr val="tx1"/>
          </a:solidFill>
          <a:latin typeface="+mn-lt"/>
          <a:ea typeface="+mn-ea"/>
          <a:cs typeface="+mn-cs"/>
        </a:defRPr>
      </a:lvl6pPr>
      <a:lvl7pPr marL="0" indent="0" algn="l" defTabSz="914400" rtl="0" eaLnBrk="1" latinLnBrk="0" hangingPunct="1">
        <a:lnSpc>
          <a:spcPct val="90000"/>
        </a:lnSpc>
        <a:spcBef>
          <a:spcPts val="600"/>
        </a:spcBef>
        <a:spcAft>
          <a:spcPts val="600"/>
        </a:spcAft>
        <a:buFont typeface="Arial" panose="020B0604020202020204" pitchFamily="34" charset="0"/>
        <a:buNone/>
        <a:tabLst/>
        <a:defRPr sz="110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tabLst/>
        <a:defRPr sz="11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tabLst/>
        <a:defRPr sz="11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B4B4B4"/>
          </p15:clr>
        </p15:guide>
        <p15:guide id="2" orient="horz" pos="480" userDrawn="1">
          <p15:clr>
            <a:srgbClr val="B4B4B4"/>
          </p15:clr>
        </p15:guide>
        <p15:guide id="3" orient="horz" pos="720" userDrawn="1">
          <p15:clr>
            <a:srgbClr val="B4B4B4"/>
          </p15:clr>
        </p15:guide>
        <p15:guide id="4" orient="horz" pos="960" userDrawn="1">
          <p15:clr>
            <a:srgbClr val="B4B4B4"/>
          </p15:clr>
        </p15:guide>
        <p15:guide id="5" orient="horz" pos="1200" userDrawn="1">
          <p15:clr>
            <a:srgbClr val="B4B4B4"/>
          </p15:clr>
        </p15:guide>
        <p15:guide id="6" orient="horz" pos="1440" userDrawn="1">
          <p15:clr>
            <a:srgbClr val="B4B4B4"/>
          </p15:clr>
        </p15:guide>
        <p15:guide id="7" orient="horz" pos="1680" userDrawn="1">
          <p15:clr>
            <a:srgbClr val="B4B4B4"/>
          </p15:clr>
        </p15:guide>
        <p15:guide id="8" orient="horz" pos="1920" userDrawn="1">
          <p15:clr>
            <a:srgbClr val="B4B4B4"/>
          </p15:clr>
        </p15:guide>
        <p15:guide id="9" orient="horz" pos="2160" userDrawn="1">
          <p15:clr>
            <a:srgbClr val="B4B4B4"/>
          </p15:clr>
        </p15:guide>
        <p15:guide id="10" orient="horz" pos="2400" userDrawn="1">
          <p15:clr>
            <a:srgbClr val="B4B4B4"/>
          </p15:clr>
        </p15:guide>
        <p15:guide id="11" orient="horz" pos="2640" userDrawn="1">
          <p15:clr>
            <a:srgbClr val="B4B4B4"/>
          </p15:clr>
        </p15:guide>
        <p15:guide id="12" orient="horz" pos="2880" userDrawn="1">
          <p15:clr>
            <a:srgbClr val="B4B4B4"/>
          </p15:clr>
        </p15:guide>
        <p15:guide id="13" orient="horz" pos="3120" userDrawn="1">
          <p15:clr>
            <a:srgbClr val="B4B4B4"/>
          </p15:clr>
        </p15:guide>
        <p15:guide id="14" orient="horz" pos="3360" userDrawn="1">
          <p15:clr>
            <a:srgbClr val="B4B4B4"/>
          </p15:clr>
        </p15:guide>
        <p15:guide id="15" orient="horz" pos="3600" userDrawn="1">
          <p15:clr>
            <a:srgbClr val="B4B4B4"/>
          </p15:clr>
        </p15:guide>
        <p15:guide id="16" orient="horz" pos="3840" userDrawn="1">
          <p15:clr>
            <a:srgbClr val="B4B4B4"/>
          </p15:clr>
        </p15:guide>
        <p15:guide id="17" orient="horz" pos="4080" userDrawn="1">
          <p15:clr>
            <a:srgbClr val="B4B4B4"/>
          </p15:clr>
        </p15:guide>
        <p15:guide id="18" orient="horz" pos="4320" userDrawn="1">
          <p15:clr>
            <a:srgbClr val="B4B4B4"/>
          </p15:clr>
        </p15:guide>
        <p15:guide id="19" pos="240" userDrawn="1">
          <p15:clr>
            <a:srgbClr val="B4B4B4"/>
          </p15:clr>
        </p15:guide>
        <p15:guide id="20" pos="480" userDrawn="1">
          <p15:clr>
            <a:srgbClr val="B4B4B4"/>
          </p15:clr>
        </p15:guide>
        <p15:guide id="21" pos="720" userDrawn="1">
          <p15:clr>
            <a:srgbClr val="B4B4B4"/>
          </p15:clr>
        </p15:guide>
        <p15:guide id="22" pos="960" userDrawn="1">
          <p15:clr>
            <a:srgbClr val="B4B4B4"/>
          </p15:clr>
        </p15:guide>
        <p15:guide id="23" pos="1200" userDrawn="1">
          <p15:clr>
            <a:srgbClr val="B4B4B4"/>
          </p15:clr>
        </p15:guide>
        <p15:guide id="24" pos="1440" userDrawn="1">
          <p15:clr>
            <a:srgbClr val="B4B4B4"/>
          </p15:clr>
        </p15:guide>
        <p15:guide id="25" pos="1680" userDrawn="1">
          <p15:clr>
            <a:srgbClr val="B4B4B4"/>
          </p15:clr>
        </p15:guide>
        <p15:guide id="26" pos="1920" userDrawn="1">
          <p15:clr>
            <a:srgbClr val="B4B4B4"/>
          </p15:clr>
        </p15:guide>
        <p15:guide id="27" pos="2160" userDrawn="1">
          <p15:clr>
            <a:srgbClr val="B4B4B4"/>
          </p15:clr>
        </p15:guide>
        <p15:guide id="28" pos="2400" userDrawn="1">
          <p15:clr>
            <a:srgbClr val="B4B4B4"/>
          </p15:clr>
        </p15:guide>
        <p15:guide id="29" pos="2640" userDrawn="1">
          <p15:clr>
            <a:srgbClr val="B4B4B4"/>
          </p15:clr>
        </p15:guide>
        <p15:guide id="30" pos="2880" userDrawn="1">
          <p15:clr>
            <a:srgbClr val="B4B4B4"/>
          </p15:clr>
        </p15:guide>
        <p15:guide id="31" pos="3120" userDrawn="1">
          <p15:clr>
            <a:srgbClr val="B4B4B4"/>
          </p15:clr>
        </p15:guide>
        <p15:guide id="32" pos="3360" userDrawn="1">
          <p15:clr>
            <a:srgbClr val="B4B4B4"/>
          </p15:clr>
        </p15:guide>
        <p15:guide id="33" pos="3600" userDrawn="1">
          <p15:clr>
            <a:srgbClr val="B4B4B4"/>
          </p15:clr>
        </p15:guide>
        <p15:guide id="34" pos="3840" userDrawn="1">
          <p15:clr>
            <a:srgbClr val="B4B4B4"/>
          </p15:clr>
        </p15:guide>
        <p15:guide id="35" pos="4080" userDrawn="1">
          <p15:clr>
            <a:srgbClr val="B4B4B4"/>
          </p15:clr>
        </p15:guide>
        <p15:guide id="36" pos="4320" userDrawn="1">
          <p15:clr>
            <a:srgbClr val="B4B4B4"/>
          </p15:clr>
        </p15:guide>
        <p15:guide id="37" pos="4560" userDrawn="1">
          <p15:clr>
            <a:srgbClr val="B4B4B4"/>
          </p15:clr>
        </p15:guide>
        <p15:guide id="38" pos="4800" userDrawn="1">
          <p15:clr>
            <a:srgbClr val="B4B4B4"/>
          </p15:clr>
        </p15:guide>
        <p15:guide id="39" pos="5040" userDrawn="1">
          <p15:clr>
            <a:srgbClr val="B4B4B4"/>
          </p15:clr>
        </p15:guide>
        <p15:guide id="40" pos="5280" userDrawn="1">
          <p15:clr>
            <a:srgbClr val="B4B4B4"/>
          </p15:clr>
        </p15:guide>
        <p15:guide id="41" pos="5520" userDrawn="1">
          <p15:clr>
            <a:srgbClr val="B4B4B4"/>
          </p15:clr>
        </p15:guide>
        <p15:guide id="42" pos="5760" userDrawn="1">
          <p15:clr>
            <a:srgbClr val="B4B4B4"/>
          </p15:clr>
        </p15:guide>
        <p15:guide id="43" pos="6000" userDrawn="1">
          <p15:clr>
            <a:srgbClr val="B4B4B4"/>
          </p15:clr>
        </p15:guide>
        <p15:guide id="44" pos="6240" userDrawn="1">
          <p15:clr>
            <a:srgbClr val="B4B4B4"/>
          </p15:clr>
        </p15:guide>
        <p15:guide id="45" pos="6480" userDrawn="1">
          <p15:clr>
            <a:srgbClr val="B4B4B4"/>
          </p15:clr>
        </p15:guide>
        <p15:guide id="46" pos="6720" userDrawn="1">
          <p15:clr>
            <a:srgbClr val="B4B4B4"/>
          </p15:clr>
        </p15:guide>
        <p15:guide id="47" pos="6960" userDrawn="1">
          <p15:clr>
            <a:srgbClr val="B4B4B4"/>
          </p15:clr>
        </p15:guide>
        <p15:guide id="48" pos="7200" userDrawn="1">
          <p15:clr>
            <a:srgbClr val="B4B4B4"/>
          </p15:clr>
        </p15:guide>
        <p15:guide id="49" pos="7440" userDrawn="1">
          <p15:clr>
            <a:srgbClr val="B4B4B4"/>
          </p15:clr>
        </p15:guide>
        <p15:guide id="50" pos="7680" userDrawn="1">
          <p15:clr>
            <a:srgbClr val="B4B4B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xml"/><Relationship Id="rId7" Type="http://schemas.openxmlformats.org/officeDocument/2006/relationships/image" Target="../media/image2.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emf"/><Relationship Id="rId11" Type="http://schemas.openxmlformats.org/officeDocument/2006/relationships/image" Target="../media/image6.png"/><Relationship Id="rId5" Type="http://schemas.openxmlformats.org/officeDocument/2006/relationships/oleObject" Target="../embeddings/oleObject13.bin"/><Relationship Id="rId10" Type="http://schemas.openxmlformats.org/officeDocument/2006/relationships/image" Target="../media/image5.jpeg"/><Relationship Id="rId4" Type="http://schemas.openxmlformats.org/officeDocument/2006/relationships/notesSlide" Target="../notesSlides/notesSlide1.xml"/><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8.jp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297B4C3-8BBB-442C-A04B-2E55EFD277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8" name="Object 7" hidden="1">
                        <a:extLst>
                          <a:ext uri="{FF2B5EF4-FFF2-40B4-BE49-F238E27FC236}">
                            <a16:creationId xmlns:a16="http://schemas.microsoft.com/office/drawing/2014/main" id="{8297B4C3-8BBB-442C-A04B-2E55EFD277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6E4C788-F0A6-4D79-9BD2-369CAECF0701}"/>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nSpc>
                <a:spcPct val="90000"/>
              </a:lnSpc>
            </a:pPr>
            <a:endParaRPr lang="en-US" sz="3800" b="1" err="1">
              <a:solidFill>
                <a:schemeClr val="tx1"/>
              </a:solidFill>
              <a:latin typeface="Arial" panose="020B0604020202020204" pitchFamily="34" charset="0"/>
              <a:ea typeface="+mj-ea"/>
              <a:cs typeface="+mj-cs"/>
              <a:sym typeface="Arial" panose="020B0604020202020204" pitchFamily="34" charset="0"/>
            </a:endParaRPr>
          </a:p>
        </p:txBody>
      </p:sp>
      <p:sp>
        <p:nvSpPr>
          <p:cNvPr id="5" name="Title 4">
            <a:extLst>
              <a:ext uri="{FF2B5EF4-FFF2-40B4-BE49-F238E27FC236}">
                <a16:creationId xmlns:a16="http://schemas.microsoft.com/office/drawing/2014/main" id="{E678D674-EF39-464E-A2D6-600223C7D251}"/>
              </a:ext>
            </a:extLst>
          </p:cNvPr>
          <p:cNvSpPr>
            <a:spLocks noGrp="1"/>
          </p:cNvSpPr>
          <p:nvPr>
            <p:ph type="ctrTitle"/>
          </p:nvPr>
        </p:nvSpPr>
        <p:spPr>
          <a:xfrm>
            <a:off x="216281" y="1981200"/>
            <a:ext cx="3669920" cy="3753343"/>
          </a:xfrm>
        </p:spPr>
        <p:txBody>
          <a:bodyPr vert="horz"/>
          <a:lstStyle/>
          <a:p>
            <a:r>
              <a:rPr lang="en-US" sz="3400" dirty="0"/>
              <a:t>National Ropeways Development </a:t>
            </a:r>
            <a:r>
              <a:rPr lang="en-US" sz="3400" dirty="0" err="1"/>
              <a:t>Programme</a:t>
            </a:r>
            <a:r>
              <a:rPr lang="en-US" sz="3400" dirty="0"/>
              <a:t> – </a:t>
            </a:r>
            <a:r>
              <a:rPr lang="en-US" sz="3400" dirty="0" err="1"/>
              <a:t>Parvatmala</a:t>
            </a:r>
            <a:r>
              <a:rPr lang="en-US" sz="3400" dirty="0"/>
              <a:t> </a:t>
            </a:r>
            <a:r>
              <a:rPr lang="en-US" sz="3400" dirty="0" err="1"/>
              <a:t>Pariyojana</a:t>
            </a:r>
            <a:endParaRPr lang="en-US" sz="3400" b="0" dirty="0"/>
          </a:p>
        </p:txBody>
      </p:sp>
      <p:pic>
        <p:nvPicPr>
          <p:cNvPr id="9224" name="Picture 8">
            <a:extLst>
              <a:ext uri="{FF2B5EF4-FFF2-40B4-BE49-F238E27FC236}">
                <a16:creationId xmlns:a16="http://schemas.microsoft.com/office/drawing/2014/main" id="{9B70F228-4F37-B95D-E7E2-D78A898A6C9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962" r="2611"/>
          <a:stretch/>
        </p:blipFill>
        <p:spPr bwMode="auto">
          <a:xfrm>
            <a:off x="8118834" y="0"/>
            <a:ext cx="40731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ble car in Gangtok | Gangtok Ropeway | Ropeway in Sikkim">
            <a:extLst>
              <a:ext uri="{FF2B5EF4-FFF2-40B4-BE49-F238E27FC236}">
                <a16:creationId xmlns:a16="http://schemas.microsoft.com/office/drawing/2014/main" id="{4AF82E59-7A28-73F1-9D8A-82F4EDC06D6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84" r="50372"/>
          <a:stretch/>
        </p:blipFill>
        <p:spPr bwMode="auto">
          <a:xfrm>
            <a:off x="4040149" y="0"/>
            <a:ext cx="40731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DEA83679-C9A3-F47F-5242-BC6767DADAB2}"/>
              </a:ext>
            </a:extLst>
          </p:cNvPr>
          <p:cNvPicPr>
            <a:picLocks noChangeAspect="1"/>
          </p:cNvPicPr>
          <p:nvPr/>
        </p:nvPicPr>
        <p:blipFill rotWithShape="1">
          <a:blip r:embed="rId9">
            <a:extLst>
              <a:ext uri="{28A0092B-C50C-407E-A947-70E740481C1C}">
                <a14:useLocalDpi xmlns:a14="http://schemas.microsoft.com/office/drawing/2010/main" val="0"/>
              </a:ext>
            </a:extLst>
          </a:blip>
          <a:srcRect l="17572" t="23561" r="27563" b="10188"/>
          <a:stretch/>
        </p:blipFill>
        <p:spPr>
          <a:xfrm>
            <a:off x="3071432" y="76200"/>
            <a:ext cx="814769" cy="898641"/>
          </a:xfrm>
          <a:prstGeom prst="rect">
            <a:avLst/>
          </a:prstGeom>
        </p:spPr>
      </p:pic>
      <p:pic>
        <p:nvPicPr>
          <p:cNvPr id="6" name="Picture 6" descr="NHAI to develop 57 stretches of National Highway in every State to educate  Highway Engineers | DD News">
            <a:extLst>
              <a:ext uri="{FF2B5EF4-FFF2-40B4-BE49-F238E27FC236}">
                <a16:creationId xmlns:a16="http://schemas.microsoft.com/office/drawing/2014/main" id="{80D5A2E3-73B6-926A-F759-E9780A9D65D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816" t="-1" r="13238" b="22146"/>
          <a:stretch/>
        </p:blipFill>
        <p:spPr bwMode="auto">
          <a:xfrm>
            <a:off x="76201" y="147923"/>
            <a:ext cx="1242632" cy="8983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0A19AC4-158A-3AC4-B3CD-D42D4D18023A}"/>
              </a:ext>
            </a:extLst>
          </p:cNvPr>
          <p:cNvPicPr>
            <a:picLocks noChangeAspect="1"/>
          </p:cNvPicPr>
          <p:nvPr/>
        </p:nvPicPr>
        <p:blipFill>
          <a:blip r:embed="rId11"/>
          <a:stretch>
            <a:fillRect/>
          </a:stretch>
        </p:blipFill>
        <p:spPr>
          <a:xfrm>
            <a:off x="1318833" y="247809"/>
            <a:ext cx="1752600" cy="798456"/>
          </a:xfrm>
          <a:prstGeom prst="rect">
            <a:avLst/>
          </a:prstGeom>
        </p:spPr>
      </p:pic>
    </p:spTree>
    <p:extLst>
      <p:ext uri="{BB962C8B-B14F-4D97-AF65-F5344CB8AC3E}">
        <p14:creationId xmlns:p14="http://schemas.microsoft.com/office/powerpoint/2010/main" val="1050696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1ED7F-D0BC-EE55-6970-B28388646D2B}"/>
              </a:ext>
            </a:extLst>
          </p:cNvPr>
          <p:cNvSpPr>
            <a:spLocks noGrp="1"/>
          </p:cNvSpPr>
          <p:nvPr>
            <p:ph type="title"/>
          </p:nvPr>
        </p:nvSpPr>
        <p:spPr/>
        <p:txBody>
          <a:bodyPr/>
          <a:lstStyle/>
          <a:p>
            <a:r>
              <a:rPr lang="en-IN" dirty="0"/>
              <a:t>Ropeway Projects being taken up in North India (1/3)</a:t>
            </a:r>
          </a:p>
        </p:txBody>
      </p:sp>
      <p:sp>
        <p:nvSpPr>
          <p:cNvPr id="10" name="TextBox 9">
            <a:extLst>
              <a:ext uri="{FF2B5EF4-FFF2-40B4-BE49-F238E27FC236}">
                <a16:creationId xmlns:a16="http://schemas.microsoft.com/office/drawing/2014/main" id="{7389EEDE-A3FA-F0AB-3746-F55F0D2F1F33}"/>
              </a:ext>
            </a:extLst>
          </p:cNvPr>
          <p:cNvSpPr txBox="1"/>
          <p:nvPr/>
        </p:nvSpPr>
        <p:spPr>
          <a:xfrm>
            <a:off x="3200400" y="228600"/>
            <a:ext cx="8839200" cy="1107996"/>
          </a:xfrm>
          <a:prstGeom prst="rect">
            <a:avLst/>
          </a:prstGeom>
          <a:noFill/>
        </p:spPr>
        <p:txBody>
          <a:bodyPr wrap="square" lIns="0" tIns="0" rIns="0" bIns="0" rtlCol="0">
            <a:spAutoFit/>
          </a:bodyPr>
          <a:lstStyle/>
          <a:p>
            <a:pPr marL="285750" indent="-285750" algn="l">
              <a:lnSpc>
                <a:spcPct val="90000"/>
              </a:lnSpc>
              <a:buFont typeface="Wingdings" panose="05000000000000000000" pitchFamily="2" charset="2"/>
              <a:buChar char="Ø"/>
            </a:pPr>
            <a:r>
              <a:rPr lang="en-IN" sz="2000" b="1" dirty="0">
                <a:latin typeface="Trebuchet MS" panose="020B0603020202020204" pitchFamily="34" charset="0"/>
              </a:rPr>
              <a:t>NHLML has invited the bids for following ropeway projects in North India:</a:t>
            </a:r>
          </a:p>
          <a:p>
            <a:pPr marL="285750" indent="-285750" algn="l">
              <a:lnSpc>
                <a:spcPct val="90000"/>
              </a:lnSpc>
              <a:buFont typeface="Wingdings" panose="05000000000000000000" pitchFamily="2" charset="2"/>
              <a:buChar char="Ø"/>
            </a:pPr>
            <a:endParaRPr lang="en-IN" sz="2000" b="1" dirty="0">
              <a:latin typeface="Trebuchet MS" panose="020B0603020202020204" pitchFamily="34" charset="0"/>
            </a:endParaRPr>
          </a:p>
          <a:p>
            <a:pPr algn="l">
              <a:lnSpc>
                <a:spcPct val="90000"/>
              </a:lnSpc>
            </a:pPr>
            <a:endParaRPr lang="en-IN" sz="2000" b="1" dirty="0" err="1">
              <a:latin typeface="Trebuchet MS" panose="020B0603020202020204" pitchFamily="34" charset="0"/>
            </a:endParaRPr>
          </a:p>
        </p:txBody>
      </p:sp>
      <p:graphicFrame>
        <p:nvGraphicFramePr>
          <p:cNvPr id="11" name="Table 10">
            <a:extLst>
              <a:ext uri="{FF2B5EF4-FFF2-40B4-BE49-F238E27FC236}">
                <a16:creationId xmlns:a16="http://schemas.microsoft.com/office/drawing/2014/main" id="{3C511935-F345-7644-E55C-5FBBA52C15B0}"/>
              </a:ext>
            </a:extLst>
          </p:cNvPr>
          <p:cNvGraphicFramePr>
            <a:graphicFrameLocks noGrp="1"/>
          </p:cNvGraphicFramePr>
          <p:nvPr>
            <p:extLst>
              <p:ext uri="{D42A27DB-BD31-4B8C-83A1-F6EECF244321}">
                <p14:modId xmlns:p14="http://schemas.microsoft.com/office/powerpoint/2010/main" val="1778457883"/>
              </p:ext>
            </p:extLst>
          </p:nvPr>
        </p:nvGraphicFramePr>
        <p:xfrm>
          <a:off x="3276600" y="838200"/>
          <a:ext cx="8763000" cy="3867230"/>
        </p:xfrm>
        <a:graphic>
          <a:graphicData uri="http://schemas.openxmlformats.org/drawingml/2006/table">
            <a:tbl>
              <a:tblPr>
                <a:tableStyleId>{10A1B5D5-9B99-4C35-A422-299274C87663}</a:tableStyleId>
              </a:tblPr>
              <a:tblGrid>
                <a:gridCol w="402896">
                  <a:extLst>
                    <a:ext uri="{9D8B030D-6E8A-4147-A177-3AD203B41FA5}">
                      <a16:colId xmlns:a16="http://schemas.microsoft.com/office/drawing/2014/main" val="936583310"/>
                    </a:ext>
                  </a:extLst>
                </a:gridCol>
                <a:gridCol w="1959304">
                  <a:extLst>
                    <a:ext uri="{9D8B030D-6E8A-4147-A177-3AD203B41FA5}">
                      <a16:colId xmlns:a16="http://schemas.microsoft.com/office/drawing/2014/main" val="1522245701"/>
                    </a:ext>
                  </a:extLst>
                </a:gridCol>
                <a:gridCol w="1006462">
                  <a:extLst>
                    <a:ext uri="{9D8B030D-6E8A-4147-A177-3AD203B41FA5}">
                      <a16:colId xmlns:a16="http://schemas.microsoft.com/office/drawing/2014/main" val="1576146143"/>
                    </a:ext>
                  </a:extLst>
                </a:gridCol>
                <a:gridCol w="660303">
                  <a:extLst>
                    <a:ext uri="{9D8B030D-6E8A-4147-A177-3AD203B41FA5}">
                      <a16:colId xmlns:a16="http://schemas.microsoft.com/office/drawing/2014/main" val="2482715946"/>
                    </a:ext>
                  </a:extLst>
                </a:gridCol>
                <a:gridCol w="1175115">
                  <a:extLst>
                    <a:ext uri="{9D8B030D-6E8A-4147-A177-3AD203B41FA5}">
                      <a16:colId xmlns:a16="http://schemas.microsoft.com/office/drawing/2014/main" val="913440534"/>
                    </a:ext>
                  </a:extLst>
                </a:gridCol>
                <a:gridCol w="447663">
                  <a:extLst>
                    <a:ext uri="{9D8B030D-6E8A-4147-A177-3AD203B41FA5}">
                      <a16:colId xmlns:a16="http://schemas.microsoft.com/office/drawing/2014/main" val="1619723357"/>
                    </a:ext>
                  </a:extLst>
                </a:gridCol>
                <a:gridCol w="1264648">
                  <a:extLst>
                    <a:ext uri="{9D8B030D-6E8A-4147-A177-3AD203B41FA5}">
                      <a16:colId xmlns:a16="http://schemas.microsoft.com/office/drawing/2014/main" val="2431478061"/>
                    </a:ext>
                  </a:extLst>
                </a:gridCol>
                <a:gridCol w="1084609">
                  <a:extLst>
                    <a:ext uri="{9D8B030D-6E8A-4147-A177-3AD203B41FA5}">
                      <a16:colId xmlns:a16="http://schemas.microsoft.com/office/drawing/2014/main" val="2475016694"/>
                    </a:ext>
                  </a:extLst>
                </a:gridCol>
                <a:gridCol w="762000">
                  <a:extLst>
                    <a:ext uri="{9D8B030D-6E8A-4147-A177-3AD203B41FA5}">
                      <a16:colId xmlns:a16="http://schemas.microsoft.com/office/drawing/2014/main" val="2965127339"/>
                    </a:ext>
                  </a:extLst>
                </a:gridCol>
              </a:tblGrid>
              <a:tr h="423041">
                <a:tc>
                  <a:txBody>
                    <a:bodyPr/>
                    <a:lstStyle/>
                    <a:p>
                      <a:pPr algn="ctr" fontAlgn="ctr"/>
                      <a:r>
                        <a:rPr lang="en-IN" sz="1400" b="1" u="none" strike="noStrike" dirty="0">
                          <a:effectLst/>
                          <a:latin typeface="Trebuchet MS" panose="020B0603020202020204" pitchFamily="34" charset="0"/>
                        </a:rPr>
                        <a:t>S. No.</a:t>
                      </a:r>
                      <a:endParaRPr lang="en-IN" sz="1400" b="1"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b="1" u="none" strike="noStrike" dirty="0">
                          <a:effectLst/>
                          <a:latin typeface="Trebuchet MS" panose="020B0603020202020204" pitchFamily="34" charset="0"/>
                        </a:rPr>
                        <a:t>Name of the Project</a:t>
                      </a:r>
                      <a:endParaRPr lang="en-IN" sz="1400" b="1"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b="1" u="none" strike="noStrike">
                          <a:effectLst/>
                          <a:latin typeface="Trebuchet MS" panose="020B0603020202020204" pitchFamily="34" charset="0"/>
                        </a:rPr>
                        <a:t>State</a:t>
                      </a:r>
                      <a:endParaRPr lang="en-IN" sz="1400" b="1"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b="1" u="none" strike="noStrike">
                          <a:effectLst/>
                          <a:latin typeface="Trebuchet MS" panose="020B0603020202020204" pitchFamily="34" charset="0"/>
                        </a:rPr>
                        <a:t>Length </a:t>
                      </a:r>
                      <a:br>
                        <a:rPr lang="en-IN" sz="1400" b="1" u="none" strike="noStrike">
                          <a:effectLst/>
                          <a:latin typeface="Trebuchet MS" panose="020B0603020202020204" pitchFamily="34" charset="0"/>
                        </a:rPr>
                      </a:br>
                      <a:r>
                        <a:rPr lang="en-IN" sz="1400" b="1" u="none" strike="noStrike">
                          <a:effectLst/>
                          <a:latin typeface="Trebuchet MS" panose="020B0603020202020204" pitchFamily="34" charset="0"/>
                        </a:rPr>
                        <a:t>(in Km)</a:t>
                      </a:r>
                      <a:endParaRPr lang="en-IN" sz="1400" b="1"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US" sz="1400" b="1" u="none" strike="noStrike" dirty="0">
                          <a:effectLst/>
                          <a:latin typeface="Trebuchet MS" panose="020B0603020202020204" pitchFamily="34" charset="0"/>
                        </a:rPr>
                        <a:t>Estimated Project Cost (in Rs. Crores)</a:t>
                      </a:r>
                      <a:endParaRPr lang="en-US" sz="1400" b="1"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b="1" u="none" strike="noStrike">
                          <a:effectLst/>
                          <a:latin typeface="Trebuchet MS" panose="020B0603020202020204" pitchFamily="34" charset="0"/>
                        </a:rPr>
                        <a:t>PPHPD</a:t>
                      </a:r>
                      <a:endParaRPr lang="en-IN" sz="1400" b="1"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b="1" u="none" strike="noStrike" dirty="0">
                          <a:effectLst/>
                          <a:latin typeface="Trebuchet MS" panose="020B0603020202020204" pitchFamily="34" charset="0"/>
                        </a:rPr>
                        <a:t>Technology</a:t>
                      </a:r>
                      <a:endParaRPr lang="en-IN" sz="1400" b="1"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b="1" u="none" strike="noStrike" dirty="0">
                          <a:effectLst/>
                          <a:latin typeface="Trebuchet MS" panose="020B0603020202020204" pitchFamily="34" charset="0"/>
                        </a:rPr>
                        <a:t>Completion Period (in Years)</a:t>
                      </a:r>
                      <a:endParaRPr lang="en-IN" sz="1400" b="1"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b="1" u="none" strike="noStrike" dirty="0">
                          <a:effectLst/>
                          <a:latin typeface="Trebuchet MS" panose="020B0603020202020204" pitchFamily="34" charset="0"/>
                        </a:rPr>
                        <a:t>Status</a:t>
                      </a:r>
                      <a:endParaRPr lang="en-IN" sz="1400" b="1" i="0" u="none" strike="noStrike" dirty="0">
                        <a:solidFill>
                          <a:srgbClr val="000000"/>
                        </a:solidFill>
                        <a:effectLst/>
                        <a:latin typeface="Trebuchet MS" panose="020B0603020202020204" pitchFamily="34" charset="0"/>
                      </a:endParaRPr>
                    </a:p>
                  </a:txBody>
                  <a:tcPr marL="5350" marR="5350" marT="5350" marB="0" anchor="ctr"/>
                </a:tc>
                <a:extLst>
                  <a:ext uri="{0D108BD9-81ED-4DB2-BD59-A6C34878D82A}">
                    <a16:rowId xmlns:a16="http://schemas.microsoft.com/office/drawing/2014/main" val="3913306164"/>
                  </a:ext>
                </a:extLst>
              </a:tr>
              <a:tr h="317939">
                <a:tc>
                  <a:txBody>
                    <a:bodyPr/>
                    <a:lstStyle/>
                    <a:p>
                      <a:pPr algn="ctr" fontAlgn="ctr"/>
                      <a:r>
                        <a:rPr lang="en-IN" sz="1400" b="0" i="0" u="none" strike="noStrike" dirty="0">
                          <a:solidFill>
                            <a:srgbClr val="000000"/>
                          </a:solidFill>
                          <a:effectLst/>
                          <a:latin typeface="Trebuchet MS" panose="020B0603020202020204" pitchFamily="34" charset="0"/>
                        </a:rPr>
                        <a:t>1</a:t>
                      </a:r>
                    </a:p>
                  </a:txBody>
                  <a:tcPr marL="5350" marR="5350" marT="5350" marB="0" anchor="ctr"/>
                </a:tc>
                <a:tc>
                  <a:txBody>
                    <a:bodyPr/>
                    <a:lstStyle/>
                    <a:p>
                      <a:pPr algn="ctr" fontAlgn="ctr"/>
                      <a:r>
                        <a:rPr lang="en-IN" sz="1400" u="none" strike="noStrike" dirty="0" err="1">
                          <a:effectLst/>
                          <a:latin typeface="Trebuchet MS" panose="020B0603020202020204" pitchFamily="34" charset="0"/>
                        </a:rPr>
                        <a:t>GauriKund</a:t>
                      </a:r>
                      <a:r>
                        <a:rPr lang="en-IN" sz="1400" u="none" strike="noStrike" dirty="0">
                          <a:effectLst/>
                          <a:latin typeface="Trebuchet MS" panose="020B0603020202020204" pitchFamily="34" charset="0"/>
                        </a:rPr>
                        <a:t> - </a:t>
                      </a:r>
                      <a:r>
                        <a:rPr lang="en-IN" sz="1400" u="none" strike="noStrike" dirty="0" err="1">
                          <a:effectLst/>
                          <a:latin typeface="Trebuchet MS" panose="020B0603020202020204" pitchFamily="34" charset="0"/>
                        </a:rPr>
                        <a:t>Kedarnath</a:t>
                      </a:r>
                      <a:endParaRPr lang="en-IN" sz="1400" b="0"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Uttarakhand</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9.70</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1047.71</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3600</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Tri-cable Detachable Gondola (3S)</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4</a:t>
                      </a:r>
                      <a:endParaRPr lang="en-IN" sz="1400" b="0" i="0" u="none" strike="noStrike">
                        <a:solidFill>
                          <a:srgbClr val="000000"/>
                        </a:solidFill>
                        <a:effectLst/>
                        <a:latin typeface="Trebuchet MS" panose="020B0603020202020204" pitchFamily="34" charset="0"/>
                      </a:endParaRPr>
                    </a:p>
                  </a:txBody>
                  <a:tcPr marL="5350" marR="5350" marT="5350" marB="0" anchor="ctr"/>
                </a:tc>
                <a:tc rowSpan="2">
                  <a:txBody>
                    <a:bodyPr/>
                    <a:lstStyle/>
                    <a:p>
                      <a:pPr algn="ctr" fontAlgn="ctr"/>
                      <a:r>
                        <a:rPr lang="en-US" sz="1400" u="none" strike="noStrike" dirty="0">
                          <a:effectLst/>
                          <a:latin typeface="Trebuchet MS" panose="020B0603020202020204" pitchFamily="34" charset="0"/>
                        </a:rPr>
                        <a:t>Bids </a:t>
                      </a:r>
                      <a:r>
                        <a:rPr lang="en-US" sz="1400" u="none" strike="noStrike" dirty="0" err="1">
                          <a:effectLst/>
                          <a:latin typeface="Trebuchet MS" panose="020B0603020202020204" pitchFamily="34" charset="0"/>
                        </a:rPr>
                        <a:t>ReceivedTo</a:t>
                      </a:r>
                      <a:r>
                        <a:rPr lang="en-US" sz="1400" u="none" strike="noStrike" dirty="0">
                          <a:effectLst/>
                          <a:latin typeface="Trebuchet MS" panose="020B0603020202020204" pitchFamily="34" charset="0"/>
                        </a:rPr>
                        <a:t> be Awarded</a:t>
                      </a:r>
                      <a:endParaRPr lang="en-US" sz="1400" b="0" i="0" u="none" strike="noStrike" dirty="0">
                        <a:solidFill>
                          <a:srgbClr val="000000"/>
                        </a:solidFill>
                        <a:effectLst/>
                        <a:latin typeface="Trebuchet MS" panose="020B0603020202020204" pitchFamily="34" charset="0"/>
                      </a:endParaRPr>
                    </a:p>
                  </a:txBody>
                  <a:tcPr marL="5350" marR="5350" marT="5350" marB="0" anchor="ctr"/>
                </a:tc>
                <a:extLst>
                  <a:ext uri="{0D108BD9-81ED-4DB2-BD59-A6C34878D82A}">
                    <a16:rowId xmlns:a16="http://schemas.microsoft.com/office/drawing/2014/main" val="4292935716"/>
                  </a:ext>
                </a:extLst>
              </a:tr>
              <a:tr h="633243">
                <a:tc>
                  <a:txBody>
                    <a:bodyPr/>
                    <a:lstStyle/>
                    <a:p>
                      <a:pPr algn="ctr" fontAlgn="ctr"/>
                      <a:r>
                        <a:rPr lang="en-IN" sz="1400" b="0" i="0" u="none" strike="noStrike" dirty="0">
                          <a:solidFill>
                            <a:srgbClr val="000000"/>
                          </a:solidFill>
                          <a:effectLst/>
                          <a:latin typeface="Trebuchet MS" panose="020B0603020202020204" pitchFamily="34" charset="0"/>
                        </a:rPr>
                        <a:t>2</a:t>
                      </a:r>
                    </a:p>
                  </a:txBody>
                  <a:tcPr marL="5350" marR="5350" marT="5350" marB="0" anchor="ctr"/>
                </a:tc>
                <a:tc>
                  <a:txBody>
                    <a:bodyPr/>
                    <a:lstStyle/>
                    <a:p>
                      <a:pPr algn="ctr" fontAlgn="ctr"/>
                      <a:r>
                        <a:rPr lang="en-US" sz="1400" u="none" strike="noStrike" dirty="0">
                          <a:effectLst/>
                          <a:latin typeface="Trebuchet MS" panose="020B0603020202020204" pitchFamily="34" charset="0"/>
                        </a:rPr>
                        <a:t>Govind Ghat - </a:t>
                      </a:r>
                      <a:r>
                        <a:rPr lang="en-US" sz="1400" u="none" strike="noStrike" dirty="0" err="1">
                          <a:effectLst/>
                          <a:latin typeface="Trebuchet MS" panose="020B0603020202020204" pitchFamily="34" charset="0"/>
                        </a:rPr>
                        <a:t>Ghangaria</a:t>
                      </a:r>
                      <a:r>
                        <a:rPr lang="en-US" sz="1400" u="none" strike="noStrike" dirty="0">
                          <a:effectLst/>
                          <a:latin typeface="Trebuchet MS" panose="020B0603020202020204" pitchFamily="34" charset="0"/>
                        </a:rPr>
                        <a:t> - </a:t>
                      </a:r>
                      <a:r>
                        <a:rPr lang="en-US" sz="1400" u="none" strike="noStrike" dirty="0" err="1">
                          <a:effectLst/>
                          <a:latin typeface="Trebuchet MS" panose="020B0603020202020204" pitchFamily="34" charset="0"/>
                        </a:rPr>
                        <a:t>Hemkund</a:t>
                      </a:r>
                      <a:r>
                        <a:rPr lang="en-US" sz="1400" u="none" strike="noStrike" dirty="0">
                          <a:effectLst/>
                          <a:latin typeface="Trebuchet MS" panose="020B0603020202020204" pitchFamily="34" charset="0"/>
                        </a:rPr>
                        <a:t> Sahib</a:t>
                      </a:r>
                      <a:endParaRPr lang="en-US" sz="1400" b="0"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dirty="0">
                          <a:effectLst/>
                          <a:latin typeface="Trebuchet MS" panose="020B0603020202020204" pitchFamily="34" charset="0"/>
                        </a:rPr>
                        <a:t>Uttarakhand</a:t>
                      </a:r>
                      <a:endParaRPr lang="en-IN" sz="1400" b="0"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dirty="0">
                          <a:effectLst/>
                          <a:latin typeface="Trebuchet MS" panose="020B0603020202020204" pitchFamily="34" charset="0"/>
                        </a:rPr>
                        <a:t>12.40</a:t>
                      </a:r>
                      <a:endParaRPr lang="en-IN" sz="1400" b="0"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dirty="0">
                          <a:effectLst/>
                          <a:latin typeface="Trebuchet MS" panose="020B0603020202020204" pitchFamily="34" charset="0"/>
                        </a:rPr>
                        <a:t>976.82</a:t>
                      </a:r>
                      <a:endParaRPr lang="en-IN" sz="1400" b="0"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dirty="0">
                          <a:effectLst/>
                          <a:latin typeface="Trebuchet MS" panose="020B0603020202020204" pitchFamily="34" charset="0"/>
                        </a:rPr>
                        <a:t>2200</a:t>
                      </a:r>
                      <a:endParaRPr lang="en-IN" sz="1400" b="0"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Govind Ghat - Ghangaria - MDG</a:t>
                      </a:r>
                      <a:br>
                        <a:rPr lang="en-IN" sz="1400" u="none" strike="noStrike">
                          <a:effectLst/>
                          <a:latin typeface="Trebuchet MS" panose="020B0603020202020204" pitchFamily="34" charset="0"/>
                        </a:rPr>
                      </a:br>
                      <a:r>
                        <a:rPr lang="en-IN" sz="1400" u="none" strike="noStrike">
                          <a:effectLst/>
                          <a:latin typeface="Trebuchet MS" panose="020B0603020202020204" pitchFamily="34" charset="0"/>
                        </a:rPr>
                        <a:t>Ghangaria - Hemkund Sahib - 3S</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4</a:t>
                      </a:r>
                      <a:endParaRPr lang="en-IN" sz="1400" b="0" i="0" u="none" strike="noStrike">
                        <a:solidFill>
                          <a:srgbClr val="000000"/>
                        </a:solidFill>
                        <a:effectLst/>
                        <a:latin typeface="Trebuchet MS" panose="020B0603020202020204" pitchFamily="34" charset="0"/>
                      </a:endParaRPr>
                    </a:p>
                  </a:txBody>
                  <a:tcPr marL="5350" marR="5350" marT="5350" marB="0" anchor="ctr"/>
                </a:tc>
                <a:tc vMerge="1">
                  <a:txBody>
                    <a:bodyPr/>
                    <a:lstStyle/>
                    <a:p>
                      <a:endParaRPr lang="en-IN"/>
                    </a:p>
                  </a:txBody>
                  <a:tcPr/>
                </a:tc>
                <a:extLst>
                  <a:ext uri="{0D108BD9-81ED-4DB2-BD59-A6C34878D82A}">
                    <a16:rowId xmlns:a16="http://schemas.microsoft.com/office/drawing/2014/main" val="1919267573"/>
                  </a:ext>
                </a:extLst>
              </a:tr>
              <a:tr h="317939">
                <a:tc>
                  <a:txBody>
                    <a:bodyPr/>
                    <a:lstStyle/>
                    <a:p>
                      <a:pPr algn="ctr" fontAlgn="ctr"/>
                      <a:r>
                        <a:rPr lang="en-IN" sz="1400" b="0" i="0" u="none" strike="noStrike" dirty="0">
                          <a:solidFill>
                            <a:srgbClr val="000000"/>
                          </a:solidFill>
                          <a:effectLst/>
                          <a:latin typeface="Trebuchet MS" panose="020B0603020202020204" pitchFamily="34" charset="0"/>
                        </a:rPr>
                        <a:t>3</a:t>
                      </a:r>
                    </a:p>
                  </a:txBody>
                  <a:tcPr marL="5350" marR="5350" marT="5350" marB="0" anchor="ctr"/>
                </a:tc>
                <a:tc>
                  <a:txBody>
                    <a:bodyPr/>
                    <a:lstStyle/>
                    <a:p>
                      <a:pPr algn="ctr" fontAlgn="ctr"/>
                      <a:r>
                        <a:rPr lang="en-IN" sz="1400" u="none" strike="noStrike">
                          <a:effectLst/>
                          <a:latin typeface="Trebuchet MS" panose="020B0603020202020204" pitchFamily="34" charset="0"/>
                        </a:rPr>
                        <a:t>Nature's Park (Mohal) to Bijli Mahadev Temple, Kullu</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Himachal Pradesh</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dirty="0">
                          <a:effectLst/>
                          <a:latin typeface="Trebuchet MS" panose="020B0603020202020204" pitchFamily="34" charset="0"/>
                        </a:rPr>
                        <a:t>2.334</a:t>
                      </a:r>
                      <a:endParaRPr lang="en-IN" sz="1400" b="0"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186.97</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1800</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dirty="0">
                          <a:effectLst/>
                          <a:latin typeface="Trebuchet MS" panose="020B0603020202020204" pitchFamily="34" charset="0"/>
                        </a:rPr>
                        <a:t>MDG</a:t>
                      </a:r>
                      <a:endParaRPr lang="en-IN" sz="1400" b="0"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dirty="0">
                          <a:effectLst/>
                          <a:latin typeface="Trebuchet MS" panose="020B0603020202020204" pitchFamily="34" charset="0"/>
                        </a:rPr>
                        <a:t>2</a:t>
                      </a:r>
                      <a:endParaRPr lang="en-IN" sz="1400" b="0" i="0" u="none" strike="noStrike" dirty="0">
                        <a:solidFill>
                          <a:srgbClr val="000000"/>
                        </a:solidFill>
                        <a:effectLst/>
                        <a:latin typeface="Trebuchet MS" panose="020B0603020202020204" pitchFamily="34" charset="0"/>
                      </a:endParaRPr>
                    </a:p>
                  </a:txBody>
                  <a:tcPr marL="5350" marR="5350" marT="5350" marB="0" anchor="ctr"/>
                </a:tc>
                <a:tc rowSpan="2">
                  <a:txBody>
                    <a:bodyPr/>
                    <a:lstStyle/>
                    <a:p>
                      <a:pPr algn="ctr" fontAlgn="ctr"/>
                      <a:r>
                        <a:rPr lang="en-IN" sz="1400" u="none" strike="noStrike">
                          <a:effectLst/>
                          <a:latin typeface="Trebuchet MS" panose="020B0603020202020204" pitchFamily="34" charset="0"/>
                        </a:rPr>
                        <a:t>Bidding under Process</a:t>
                      </a:r>
                      <a:endParaRPr lang="en-IN" sz="1400" b="0" i="0" u="none" strike="noStrike">
                        <a:solidFill>
                          <a:srgbClr val="000000"/>
                        </a:solidFill>
                        <a:effectLst/>
                        <a:latin typeface="Trebuchet MS" panose="020B0603020202020204" pitchFamily="34" charset="0"/>
                      </a:endParaRPr>
                    </a:p>
                  </a:txBody>
                  <a:tcPr marL="5350" marR="5350" marT="5350" marB="0" anchor="ctr"/>
                </a:tc>
                <a:extLst>
                  <a:ext uri="{0D108BD9-81ED-4DB2-BD59-A6C34878D82A}">
                    <a16:rowId xmlns:a16="http://schemas.microsoft.com/office/drawing/2014/main" val="4077485975"/>
                  </a:ext>
                </a:extLst>
              </a:tr>
              <a:tr h="212838">
                <a:tc>
                  <a:txBody>
                    <a:bodyPr/>
                    <a:lstStyle/>
                    <a:p>
                      <a:pPr algn="ctr" fontAlgn="ctr"/>
                      <a:r>
                        <a:rPr lang="en-IN" sz="1400" b="0" i="0" u="none" strike="noStrike" dirty="0">
                          <a:solidFill>
                            <a:srgbClr val="000000"/>
                          </a:solidFill>
                          <a:effectLst/>
                          <a:latin typeface="Trebuchet MS" panose="020B0603020202020204" pitchFamily="34" charset="0"/>
                        </a:rPr>
                        <a:t>4</a:t>
                      </a:r>
                    </a:p>
                  </a:txBody>
                  <a:tcPr marL="5350" marR="5350" marT="5350" marB="0" anchor="ctr"/>
                </a:tc>
                <a:tc>
                  <a:txBody>
                    <a:bodyPr/>
                    <a:lstStyle/>
                    <a:p>
                      <a:pPr algn="ctr" fontAlgn="ctr"/>
                      <a:r>
                        <a:rPr lang="en-US" sz="1400" u="none" strike="noStrike">
                          <a:effectLst/>
                          <a:latin typeface="Trebuchet MS" panose="020B0603020202020204" pitchFamily="34" charset="0"/>
                        </a:rPr>
                        <a:t>Ransoo Bus Stand to Shivkhori Cave</a:t>
                      </a:r>
                      <a:endParaRPr lang="en-US"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Jammu and Kashmir</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dirty="0">
                          <a:effectLst/>
                          <a:latin typeface="Trebuchet MS" panose="020B0603020202020204" pitchFamily="34" charset="0"/>
                        </a:rPr>
                        <a:t>2.116</a:t>
                      </a:r>
                      <a:endParaRPr lang="en-IN" sz="1400" b="0" i="0" u="none" strike="noStrike" dirty="0">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169.90</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1800</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a:effectLst/>
                          <a:latin typeface="Trebuchet MS" panose="020B0603020202020204" pitchFamily="34" charset="0"/>
                        </a:rPr>
                        <a:t>MDG</a:t>
                      </a:r>
                      <a:endParaRPr lang="en-IN" sz="1400" b="0" i="0" u="none" strike="noStrike">
                        <a:solidFill>
                          <a:srgbClr val="000000"/>
                        </a:solidFill>
                        <a:effectLst/>
                        <a:latin typeface="Trebuchet MS" panose="020B0603020202020204" pitchFamily="34" charset="0"/>
                      </a:endParaRPr>
                    </a:p>
                  </a:txBody>
                  <a:tcPr marL="5350" marR="5350" marT="5350" marB="0" anchor="ctr"/>
                </a:tc>
                <a:tc>
                  <a:txBody>
                    <a:bodyPr/>
                    <a:lstStyle/>
                    <a:p>
                      <a:pPr algn="ctr" fontAlgn="ctr"/>
                      <a:r>
                        <a:rPr lang="en-IN" sz="1400" u="none" strike="noStrike" dirty="0">
                          <a:effectLst/>
                          <a:latin typeface="Trebuchet MS" panose="020B0603020202020204" pitchFamily="34" charset="0"/>
                        </a:rPr>
                        <a:t>2</a:t>
                      </a:r>
                      <a:endParaRPr lang="en-IN" sz="1400" b="0" i="0" u="none" strike="noStrike" dirty="0">
                        <a:solidFill>
                          <a:srgbClr val="000000"/>
                        </a:solidFill>
                        <a:effectLst/>
                        <a:latin typeface="Trebuchet MS" panose="020B0603020202020204" pitchFamily="34" charset="0"/>
                      </a:endParaRPr>
                    </a:p>
                  </a:txBody>
                  <a:tcPr marL="5350" marR="5350" marT="5350" marB="0" anchor="ctr"/>
                </a:tc>
                <a:tc vMerge="1">
                  <a:txBody>
                    <a:bodyPr/>
                    <a:lstStyle/>
                    <a:p>
                      <a:endParaRPr lang="en-IN"/>
                    </a:p>
                  </a:txBody>
                  <a:tcPr/>
                </a:tc>
                <a:extLst>
                  <a:ext uri="{0D108BD9-81ED-4DB2-BD59-A6C34878D82A}">
                    <a16:rowId xmlns:a16="http://schemas.microsoft.com/office/drawing/2014/main" val="3686875468"/>
                  </a:ext>
                </a:extLst>
              </a:tr>
            </a:tbl>
          </a:graphicData>
        </a:graphic>
      </p:graphicFrame>
      <p:sp>
        <p:nvSpPr>
          <p:cNvPr id="12" name="TextBox 11">
            <a:extLst>
              <a:ext uri="{FF2B5EF4-FFF2-40B4-BE49-F238E27FC236}">
                <a16:creationId xmlns:a16="http://schemas.microsoft.com/office/drawing/2014/main" id="{EE10A688-FB9E-DB1A-028E-2330AB8274ED}"/>
              </a:ext>
            </a:extLst>
          </p:cNvPr>
          <p:cNvSpPr txBox="1"/>
          <p:nvPr/>
        </p:nvSpPr>
        <p:spPr>
          <a:xfrm>
            <a:off x="3276600" y="4911804"/>
            <a:ext cx="8839200" cy="1107996"/>
          </a:xfrm>
          <a:prstGeom prst="rect">
            <a:avLst/>
          </a:prstGeom>
          <a:noFill/>
        </p:spPr>
        <p:txBody>
          <a:bodyPr wrap="square" lIns="0" tIns="0" rIns="0" bIns="0" rtlCol="0">
            <a:spAutoFit/>
          </a:bodyPr>
          <a:lstStyle/>
          <a:p>
            <a:pPr marL="285750" indent="-285750" algn="l">
              <a:lnSpc>
                <a:spcPct val="90000"/>
              </a:lnSpc>
              <a:buFont typeface="Wingdings" panose="05000000000000000000" pitchFamily="2" charset="2"/>
              <a:buChar char="Ø"/>
            </a:pPr>
            <a:r>
              <a:rPr lang="en-IN" sz="2000" b="1" dirty="0">
                <a:latin typeface="Trebuchet MS" panose="020B0603020202020204" pitchFamily="34" charset="0"/>
              </a:rPr>
              <a:t>NHLML has initiated Detailed Feasibility Study for following ropeway projects in North India:</a:t>
            </a:r>
          </a:p>
          <a:p>
            <a:pPr marL="285750" indent="-285750" algn="l">
              <a:lnSpc>
                <a:spcPct val="90000"/>
              </a:lnSpc>
              <a:buFont typeface="Wingdings" panose="05000000000000000000" pitchFamily="2" charset="2"/>
              <a:buChar char="Ø"/>
            </a:pPr>
            <a:endParaRPr lang="en-IN" sz="2000" b="1" dirty="0">
              <a:latin typeface="Trebuchet MS" panose="020B0603020202020204" pitchFamily="34" charset="0"/>
            </a:endParaRPr>
          </a:p>
          <a:p>
            <a:pPr algn="l">
              <a:lnSpc>
                <a:spcPct val="90000"/>
              </a:lnSpc>
            </a:pPr>
            <a:endParaRPr lang="en-IN" sz="2000" b="1" dirty="0" err="1">
              <a:latin typeface="Trebuchet MS" panose="020B0603020202020204" pitchFamily="34" charset="0"/>
            </a:endParaRPr>
          </a:p>
        </p:txBody>
      </p:sp>
      <p:graphicFrame>
        <p:nvGraphicFramePr>
          <p:cNvPr id="13" name="Table 12">
            <a:extLst>
              <a:ext uri="{FF2B5EF4-FFF2-40B4-BE49-F238E27FC236}">
                <a16:creationId xmlns:a16="http://schemas.microsoft.com/office/drawing/2014/main" id="{2FB17562-EB69-980E-28BE-A478DACAC7A1}"/>
              </a:ext>
            </a:extLst>
          </p:cNvPr>
          <p:cNvGraphicFramePr>
            <a:graphicFrameLocks noGrp="1"/>
          </p:cNvGraphicFramePr>
          <p:nvPr>
            <p:extLst>
              <p:ext uri="{D42A27DB-BD31-4B8C-83A1-F6EECF244321}">
                <p14:modId xmlns:p14="http://schemas.microsoft.com/office/powerpoint/2010/main" val="1812916529"/>
              </p:ext>
            </p:extLst>
          </p:nvPr>
        </p:nvGraphicFramePr>
        <p:xfrm>
          <a:off x="3276600" y="5513070"/>
          <a:ext cx="8839200" cy="1116330"/>
        </p:xfrm>
        <a:graphic>
          <a:graphicData uri="http://schemas.openxmlformats.org/drawingml/2006/table">
            <a:tbl>
              <a:tblPr>
                <a:tableStyleId>{10A1B5D5-9B99-4C35-A422-299274C87663}</a:tableStyleId>
              </a:tblPr>
              <a:tblGrid>
                <a:gridCol w="883920">
                  <a:extLst>
                    <a:ext uri="{9D8B030D-6E8A-4147-A177-3AD203B41FA5}">
                      <a16:colId xmlns:a16="http://schemas.microsoft.com/office/drawing/2014/main" val="1902569987"/>
                    </a:ext>
                  </a:extLst>
                </a:gridCol>
                <a:gridCol w="3764280">
                  <a:extLst>
                    <a:ext uri="{9D8B030D-6E8A-4147-A177-3AD203B41FA5}">
                      <a16:colId xmlns:a16="http://schemas.microsoft.com/office/drawing/2014/main" val="3416423626"/>
                    </a:ext>
                  </a:extLst>
                </a:gridCol>
                <a:gridCol w="2252579">
                  <a:extLst>
                    <a:ext uri="{9D8B030D-6E8A-4147-A177-3AD203B41FA5}">
                      <a16:colId xmlns:a16="http://schemas.microsoft.com/office/drawing/2014/main" val="4010598386"/>
                    </a:ext>
                  </a:extLst>
                </a:gridCol>
                <a:gridCol w="1938421">
                  <a:extLst>
                    <a:ext uri="{9D8B030D-6E8A-4147-A177-3AD203B41FA5}">
                      <a16:colId xmlns:a16="http://schemas.microsoft.com/office/drawing/2014/main" val="1433982837"/>
                    </a:ext>
                  </a:extLst>
                </a:gridCol>
              </a:tblGrid>
              <a:tr h="60835">
                <a:tc>
                  <a:txBody>
                    <a:bodyPr/>
                    <a:lstStyle/>
                    <a:p>
                      <a:pPr algn="ctr" fontAlgn="ctr"/>
                      <a:r>
                        <a:rPr lang="en-IN" sz="1800" b="1" u="none" strike="noStrike" dirty="0">
                          <a:effectLst/>
                        </a:rPr>
                        <a:t>S. No.</a:t>
                      </a:r>
                      <a:endParaRPr lang="en-IN" sz="1800" b="1"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b="1" u="none" strike="noStrike" dirty="0">
                          <a:effectLst/>
                        </a:rPr>
                        <a:t>Name of the Project</a:t>
                      </a:r>
                      <a:endParaRPr lang="en-IN" sz="1800" b="1"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b="1" u="none" strike="noStrike" dirty="0">
                          <a:effectLst/>
                        </a:rPr>
                        <a:t>State</a:t>
                      </a:r>
                      <a:endParaRPr lang="en-IN" sz="1800" b="1"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b="1" u="none" strike="noStrike" dirty="0">
                          <a:effectLst/>
                        </a:rPr>
                        <a:t>Tentative Length (in Km)</a:t>
                      </a:r>
                      <a:endParaRPr lang="en-IN" sz="1800" b="1" i="0" u="none" strike="noStrike" dirty="0">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4040702841"/>
                  </a:ext>
                </a:extLst>
              </a:tr>
              <a:tr h="60835">
                <a:tc>
                  <a:txBody>
                    <a:bodyPr/>
                    <a:lstStyle/>
                    <a:p>
                      <a:pPr algn="ctr" fontAlgn="ctr"/>
                      <a:r>
                        <a:rPr lang="en-IN" sz="1800" b="0" i="0" u="none" strike="noStrike" dirty="0">
                          <a:solidFill>
                            <a:srgbClr val="000000"/>
                          </a:solidFill>
                          <a:effectLst/>
                          <a:latin typeface="Trebuchet MS" panose="020B0603020202020204" pitchFamily="34" charset="0"/>
                        </a:rPr>
                        <a:t>1</a:t>
                      </a:r>
                    </a:p>
                  </a:txBody>
                  <a:tcPr marL="6350" marR="6350" marT="6350" marB="0" anchor="ctr"/>
                </a:tc>
                <a:tc>
                  <a:txBody>
                    <a:bodyPr/>
                    <a:lstStyle/>
                    <a:p>
                      <a:pPr algn="ctr" fontAlgn="ctr"/>
                      <a:r>
                        <a:rPr lang="en-IN" sz="1800" u="none" strike="noStrike" dirty="0">
                          <a:effectLst/>
                        </a:rPr>
                        <a:t>Shankaracharya Temple, Srinagar</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rPr>
                        <a:t>Jammu and Kashmir</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dirty="0">
                          <a:effectLst/>
                        </a:rPr>
                        <a:t>1.00</a:t>
                      </a:r>
                      <a:endParaRPr lang="en-IN" sz="1800" b="0" i="0" u="none" strike="noStrike" dirty="0">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2224053178"/>
                  </a:ext>
                </a:extLst>
              </a:tr>
              <a:tr h="0">
                <a:tc>
                  <a:txBody>
                    <a:bodyPr/>
                    <a:lstStyle/>
                    <a:p>
                      <a:pPr algn="ctr" fontAlgn="ctr"/>
                      <a:r>
                        <a:rPr lang="en-IN" sz="1800" b="0" i="0" u="none" strike="noStrike" dirty="0">
                          <a:solidFill>
                            <a:srgbClr val="000000"/>
                          </a:solidFill>
                          <a:effectLst/>
                          <a:latin typeface="Trebuchet MS" panose="020B0603020202020204" pitchFamily="34" charset="0"/>
                        </a:rPr>
                        <a:t>2</a:t>
                      </a:r>
                    </a:p>
                  </a:txBody>
                  <a:tcPr marL="6350" marR="6350" marT="6350" marB="0" anchor="ctr"/>
                </a:tc>
                <a:tc>
                  <a:txBody>
                    <a:bodyPr/>
                    <a:lstStyle/>
                    <a:p>
                      <a:pPr algn="ctr" fontAlgn="ctr"/>
                      <a:r>
                        <a:rPr lang="en-IN" sz="1800" u="none" strike="noStrike" dirty="0" err="1">
                          <a:effectLst/>
                        </a:rPr>
                        <a:t>Leh</a:t>
                      </a:r>
                      <a:r>
                        <a:rPr lang="en-IN" sz="1800" u="none" strike="noStrike" dirty="0">
                          <a:effectLst/>
                        </a:rPr>
                        <a:t> Palace to Shanti Stupa</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dirty="0">
                          <a:effectLst/>
                        </a:rPr>
                        <a:t>Ladakh</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b="0" i="0" u="none" strike="noStrike" dirty="0">
                          <a:solidFill>
                            <a:srgbClr val="000000"/>
                          </a:solidFill>
                          <a:effectLst/>
                          <a:latin typeface="Trebuchet MS" panose="020B0603020202020204" pitchFamily="34" charset="0"/>
                        </a:rPr>
                        <a:t>2.010</a:t>
                      </a:r>
                    </a:p>
                  </a:txBody>
                  <a:tcPr marL="6350" marR="6350" marT="6350" marB="0" anchor="ctr"/>
                </a:tc>
                <a:extLst>
                  <a:ext uri="{0D108BD9-81ED-4DB2-BD59-A6C34878D82A}">
                    <a16:rowId xmlns:a16="http://schemas.microsoft.com/office/drawing/2014/main" val="2399236536"/>
                  </a:ext>
                </a:extLst>
              </a:tr>
            </a:tbl>
          </a:graphicData>
        </a:graphic>
      </p:graphicFrame>
    </p:spTree>
    <p:extLst>
      <p:ext uri="{BB962C8B-B14F-4D97-AF65-F5344CB8AC3E}">
        <p14:creationId xmlns:p14="http://schemas.microsoft.com/office/powerpoint/2010/main" val="24232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1ED7F-D0BC-EE55-6970-B28388646D2B}"/>
              </a:ext>
            </a:extLst>
          </p:cNvPr>
          <p:cNvSpPr>
            <a:spLocks noGrp="1"/>
          </p:cNvSpPr>
          <p:nvPr>
            <p:ph type="title"/>
          </p:nvPr>
        </p:nvSpPr>
        <p:spPr/>
        <p:txBody>
          <a:bodyPr/>
          <a:lstStyle/>
          <a:p>
            <a:r>
              <a:rPr lang="en-IN" dirty="0"/>
              <a:t>Ropeway Projects being taken up in North India (2/3)</a:t>
            </a:r>
          </a:p>
        </p:txBody>
      </p:sp>
      <p:sp>
        <p:nvSpPr>
          <p:cNvPr id="4" name="TextBox 3">
            <a:extLst>
              <a:ext uri="{FF2B5EF4-FFF2-40B4-BE49-F238E27FC236}">
                <a16:creationId xmlns:a16="http://schemas.microsoft.com/office/drawing/2014/main" id="{FDAD5B5D-57F1-E1BE-C900-CB9A980412B3}"/>
              </a:ext>
            </a:extLst>
          </p:cNvPr>
          <p:cNvSpPr txBox="1"/>
          <p:nvPr/>
        </p:nvSpPr>
        <p:spPr>
          <a:xfrm>
            <a:off x="3200400" y="380999"/>
            <a:ext cx="8839200" cy="1107996"/>
          </a:xfrm>
          <a:prstGeom prst="rect">
            <a:avLst/>
          </a:prstGeom>
          <a:noFill/>
        </p:spPr>
        <p:txBody>
          <a:bodyPr wrap="square" lIns="0" tIns="0" rIns="0" bIns="0" rtlCol="0">
            <a:spAutoFit/>
          </a:bodyPr>
          <a:lstStyle/>
          <a:p>
            <a:pPr marL="285750" indent="-285750" algn="l">
              <a:lnSpc>
                <a:spcPct val="90000"/>
              </a:lnSpc>
              <a:buFont typeface="Wingdings" panose="05000000000000000000" pitchFamily="2" charset="2"/>
              <a:buChar char="Ø"/>
            </a:pPr>
            <a:r>
              <a:rPr lang="en-IN" sz="2000" b="1" dirty="0">
                <a:latin typeface="Trebuchet MS" panose="020B0603020202020204" pitchFamily="34" charset="0"/>
              </a:rPr>
              <a:t>NHLML is initiating Detailed Feasibility Study for following ropeway projects in North India:</a:t>
            </a:r>
          </a:p>
          <a:p>
            <a:pPr marL="285750" indent="-285750" algn="l">
              <a:lnSpc>
                <a:spcPct val="90000"/>
              </a:lnSpc>
              <a:buFont typeface="Wingdings" panose="05000000000000000000" pitchFamily="2" charset="2"/>
              <a:buChar char="Ø"/>
            </a:pPr>
            <a:endParaRPr lang="en-IN" sz="2000" b="1" dirty="0">
              <a:latin typeface="Trebuchet MS" panose="020B0603020202020204" pitchFamily="34" charset="0"/>
            </a:endParaRPr>
          </a:p>
          <a:p>
            <a:pPr algn="l">
              <a:lnSpc>
                <a:spcPct val="90000"/>
              </a:lnSpc>
            </a:pPr>
            <a:endParaRPr lang="en-IN" sz="2000" b="1" dirty="0" err="1">
              <a:latin typeface="Trebuchet MS" panose="020B0603020202020204" pitchFamily="34" charset="0"/>
            </a:endParaRPr>
          </a:p>
        </p:txBody>
      </p:sp>
      <p:graphicFrame>
        <p:nvGraphicFramePr>
          <p:cNvPr id="5" name="Table 4">
            <a:extLst>
              <a:ext uri="{FF2B5EF4-FFF2-40B4-BE49-F238E27FC236}">
                <a16:creationId xmlns:a16="http://schemas.microsoft.com/office/drawing/2014/main" id="{8FEA960C-32A0-2F7F-58A6-D97AA9F0751F}"/>
              </a:ext>
            </a:extLst>
          </p:cNvPr>
          <p:cNvGraphicFramePr>
            <a:graphicFrameLocks noGrp="1"/>
          </p:cNvGraphicFramePr>
          <p:nvPr>
            <p:extLst>
              <p:ext uri="{D42A27DB-BD31-4B8C-83A1-F6EECF244321}">
                <p14:modId xmlns:p14="http://schemas.microsoft.com/office/powerpoint/2010/main" val="4160434540"/>
              </p:ext>
            </p:extLst>
          </p:nvPr>
        </p:nvGraphicFramePr>
        <p:xfrm>
          <a:off x="3200400" y="1066801"/>
          <a:ext cx="8839200" cy="5294630"/>
        </p:xfrm>
        <a:graphic>
          <a:graphicData uri="http://schemas.openxmlformats.org/drawingml/2006/table">
            <a:tbl>
              <a:tblPr>
                <a:tableStyleId>{FABFCF23-3B69-468F-B69F-88F6DE6A72F2}</a:tableStyleId>
              </a:tblPr>
              <a:tblGrid>
                <a:gridCol w="685800">
                  <a:extLst>
                    <a:ext uri="{9D8B030D-6E8A-4147-A177-3AD203B41FA5}">
                      <a16:colId xmlns:a16="http://schemas.microsoft.com/office/drawing/2014/main" val="304354964"/>
                    </a:ext>
                  </a:extLst>
                </a:gridCol>
                <a:gridCol w="4724400">
                  <a:extLst>
                    <a:ext uri="{9D8B030D-6E8A-4147-A177-3AD203B41FA5}">
                      <a16:colId xmlns:a16="http://schemas.microsoft.com/office/drawing/2014/main" val="295702210"/>
                    </a:ext>
                  </a:extLst>
                </a:gridCol>
                <a:gridCol w="1828800">
                  <a:extLst>
                    <a:ext uri="{9D8B030D-6E8A-4147-A177-3AD203B41FA5}">
                      <a16:colId xmlns:a16="http://schemas.microsoft.com/office/drawing/2014/main" val="4273897793"/>
                    </a:ext>
                  </a:extLst>
                </a:gridCol>
                <a:gridCol w="1600200">
                  <a:extLst>
                    <a:ext uri="{9D8B030D-6E8A-4147-A177-3AD203B41FA5}">
                      <a16:colId xmlns:a16="http://schemas.microsoft.com/office/drawing/2014/main" val="3719617323"/>
                    </a:ext>
                  </a:extLst>
                </a:gridCol>
              </a:tblGrid>
              <a:tr h="357863">
                <a:tc>
                  <a:txBody>
                    <a:bodyPr/>
                    <a:lstStyle/>
                    <a:p>
                      <a:pPr algn="ctr" fontAlgn="ctr"/>
                      <a:r>
                        <a:rPr lang="en-IN" sz="1800" b="1" u="none" strike="noStrike">
                          <a:effectLst/>
                          <a:latin typeface="Trebuchet MS" panose="020B0603020202020204" pitchFamily="34" charset="0"/>
                        </a:rPr>
                        <a:t>S. No.</a:t>
                      </a:r>
                      <a:endParaRPr lang="en-IN" sz="1800" b="1"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b="1" u="none" strike="noStrike" dirty="0">
                          <a:effectLst/>
                          <a:latin typeface="Trebuchet MS" panose="020B0603020202020204" pitchFamily="34" charset="0"/>
                        </a:rPr>
                        <a:t>Name of the Projects</a:t>
                      </a:r>
                      <a:endParaRPr lang="en-IN" sz="1800" b="1"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b="1" u="none" strike="noStrike">
                          <a:effectLst/>
                          <a:latin typeface="Trebuchet MS" panose="020B0603020202020204" pitchFamily="34" charset="0"/>
                        </a:rPr>
                        <a:t>State</a:t>
                      </a:r>
                      <a:endParaRPr lang="en-IN" sz="1800" b="1"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b="1" u="none" strike="noStrike" dirty="0">
                          <a:effectLst/>
                          <a:latin typeface="Trebuchet MS" panose="020B0603020202020204" pitchFamily="34" charset="0"/>
                        </a:rPr>
                        <a:t>Tentative Length (in Km)</a:t>
                      </a:r>
                      <a:endParaRPr lang="en-IN" sz="1800" b="1" i="0" u="none" strike="noStrike" dirty="0">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4145203414"/>
                  </a:ext>
                </a:extLst>
              </a:tr>
              <a:tr h="357863">
                <a:tc>
                  <a:txBody>
                    <a:bodyPr/>
                    <a:lstStyle/>
                    <a:p>
                      <a:pPr algn="ctr" fontAlgn="ctr"/>
                      <a:r>
                        <a:rPr lang="en-IN" sz="1800" u="none" strike="noStrike" dirty="0">
                          <a:effectLst/>
                          <a:latin typeface="Trebuchet MS" panose="020B0603020202020204" pitchFamily="34" charset="0"/>
                        </a:rPr>
                        <a:t>1</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l" fontAlgn="ctr"/>
                      <a:r>
                        <a:rPr lang="en-IN" sz="1800" u="none" strike="noStrike" dirty="0" err="1">
                          <a:effectLst/>
                          <a:latin typeface="Trebuchet MS" panose="020B0603020202020204" pitchFamily="34" charset="0"/>
                        </a:rPr>
                        <a:t>Baltal</a:t>
                      </a:r>
                      <a:r>
                        <a:rPr lang="en-IN" sz="1800" u="none" strike="noStrike" dirty="0">
                          <a:effectLst/>
                          <a:latin typeface="Trebuchet MS" panose="020B0603020202020204" pitchFamily="34" charset="0"/>
                        </a:rPr>
                        <a:t> - Amarnath Cave</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dirty="0">
                          <a:effectLst/>
                          <a:latin typeface="Trebuchet MS" panose="020B0603020202020204" pitchFamily="34" charset="0"/>
                        </a:rPr>
                        <a:t>Jammu and Kashmir</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9.00</a:t>
                      </a:r>
                      <a:endParaRPr lang="en-IN" sz="1800" b="0" i="0" u="none" strike="noStrike">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3196409934"/>
                  </a:ext>
                </a:extLst>
              </a:tr>
              <a:tr h="357863">
                <a:tc>
                  <a:txBody>
                    <a:bodyPr/>
                    <a:lstStyle/>
                    <a:p>
                      <a:pPr algn="ctr" fontAlgn="ctr"/>
                      <a:r>
                        <a:rPr lang="en-IN" sz="1800" u="none" strike="noStrike" dirty="0">
                          <a:effectLst/>
                          <a:latin typeface="Trebuchet MS" panose="020B0603020202020204" pitchFamily="34" charset="0"/>
                        </a:rPr>
                        <a:t>2</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l" fontAlgn="ctr"/>
                      <a:r>
                        <a:rPr lang="en-IN" sz="1800" u="none" strike="noStrike">
                          <a:effectLst/>
                          <a:latin typeface="Trebuchet MS" panose="020B0603020202020204" pitchFamily="34" charset="0"/>
                        </a:rPr>
                        <a:t>Nasri Tunnel to Sanasar Ropeway</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Jammu and Kashmir</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3.00</a:t>
                      </a:r>
                      <a:endParaRPr lang="en-IN" sz="1800" b="0" i="0" u="none" strike="noStrike">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1994686941"/>
                  </a:ext>
                </a:extLst>
              </a:tr>
              <a:tr h="357863">
                <a:tc>
                  <a:txBody>
                    <a:bodyPr/>
                    <a:lstStyle/>
                    <a:p>
                      <a:pPr algn="ctr" fontAlgn="ctr"/>
                      <a:r>
                        <a:rPr lang="en-IN" sz="1800" u="none" strike="noStrike" dirty="0">
                          <a:effectLst/>
                          <a:latin typeface="Trebuchet MS" panose="020B0603020202020204" pitchFamily="34" charset="0"/>
                        </a:rPr>
                        <a:t>3</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l" fontAlgn="ctr"/>
                      <a:r>
                        <a:rPr lang="en-IN" sz="1800" u="none" strike="noStrike">
                          <a:effectLst/>
                          <a:latin typeface="Trebuchet MS" panose="020B0603020202020204" pitchFamily="34" charset="0"/>
                        </a:rPr>
                        <a:t>Bhaderwah to Seojhdar</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Jammu and Kashmir</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7.00</a:t>
                      </a:r>
                      <a:endParaRPr lang="en-IN" sz="1800" b="0" i="0" u="none" strike="noStrike">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282303077"/>
                  </a:ext>
                </a:extLst>
              </a:tr>
              <a:tr h="180979">
                <a:tc>
                  <a:txBody>
                    <a:bodyPr/>
                    <a:lstStyle/>
                    <a:p>
                      <a:pPr algn="ctr" fontAlgn="ctr"/>
                      <a:r>
                        <a:rPr lang="en-IN" sz="1800" u="none" strike="noStrike" dirty="0">
                          <a:effectLst/>
                          <a:latin typeface="Trebuchet MS" panose="020B0603020202020204" pitchFamily="34" charset="0"/>
                        </a:rPr>
                        <a:t>4</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l" fontAlgn="ctr"/>
                      <a:r>
                        <a:rPr lang="en-IN" sz="1800" u="none" strike="noStrike">
                          <a:effectLst/>
                          <a:latin typeface="Trebuchet MS" panose="020B0603020202020204" pitchFamily="34" charset="0"/>
                        </a:rPr>
                        <a:t>Golden Temple, Amritsar</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Punjab</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3.00</a:t>
                      </a:r>
                      <a:endParaRPr lang="en-IN" sz="1800" b="0" i="0" u="none" strike="noStrike">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817123384"/>
                  </a:ext>
                </a:extLst>
              </a:tr>
              <a:tr h="180979">
                <a:tc>
                  <a:txBody>
                    <a:bodyPr/>
                    <a:lstStyle/>
                    <a:p>
                      <a:pPr algn="ctr" fontAlgn="ctr"/>
                      <a:r>
                        <a:rPr lang="en-IN" sz="1800" u="none" strike="noStrike" dirty="0">
                          <a:effectLst/>
                          <a:latin typeface="Trebuchet MS" panose="020B0603020202020204" pitchFamily="34" charset="0"/>
                        </a:rPr>
                        <a:t>5</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l" fontAlgn="ctr"/>
                      <a:r>
                        <a:rPr lang="en-US" sz="1800" u="none" strike="noStrike">
                          <a:effectLst/>
                          <a:latin typeface="Trebuchet MS" panose="020B0603020202020204" pitchFamily="34" charset="0"/>
                        </a:rPr>
                        <a:t>Rishikesh (Barrage) to Neelkanth, Rishikesh</a:t>
                      </a:r>
                      <a:endParaRPr lang="en-US"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Uttarakhand</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5.00</a:t>
                      </a:r>
                      <a:endParaRPr lang="en-IN" sz="1800" b="0" i="0" u="none" strike="noStrike">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389352534"/>
                  </a:ext>
                </a:extLst>
              </a:tr>
              <a:tr h="180979">
                <a:tc>
                  <a:txBody>
                    <a:bodyPr/>
                    <a:lstStyle/>
                    <a:p>
                      <a:pPr algn="ctr" fontAlgn="ctr"/>
                      <a:r>
                        <a:rPr lang="en-IN" sz="1800" u="none" strike="noStrike" dirty="0">
                          <a:effectLst/>
                          <a:latin typeface="Trebuchet MS" panose="020B0603020202020204" pitchFamily="34" charset="0"/>
                        </a:rPr>
                        <a:t>6</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l" fontAlgn="ctr"/>
                      <a:r>
                        <a:rPr lang="en-IN" sz="1800" u="none" strike="noStrike" dirty="0" err="1">
                          <a:effectLst/>
                          <a:latin typeface="Trebuchet MS" panose="020B0603020202020204" pitchFamily="34" charset="0"/>
                        </a:rPr>
                        <a:t>Raithal</a:t>
                      </a:r>
                      <a:r>
                        <a:rPr lang="en-IN" sz="1800" u="none" strike="noStrike" dirty="0">
                          <a:effectLst/>
                          <a:latin typeface="Trebuchet MS" panose="020B0603020202020204" pitchFamily="34" charset="0"/>
                        </a:rPr>
                        <a:t>/</a:t>
                      </a:r>
                      <a:r>
                        <a:rPr lang="en-IN" sz="1800" u="none" strike="noStrike" dirty="0" err="1">
                          <a:effectLst/>
                          <a:latin typeface="Trebuchet MS" panose="020B0603020202020204" pitchFamily="34" charset="0"/>
                        </a:rPr>
                        <a:t>Barsu</a:t>
                      </a:r>
                      <a:r>
                        <a:rPr lang="en-IN" sz="1800" u="none" strike="noStrike" dirty="0">
                          <a:effectLst/>
                          <a:latin typeface="Trebuchet MS" panose="020B0603020202020204" pitchFamily="34" charset="0"/>
                        </a:rPr>
                        <a:t> to </a:t>
                      </a:r>
                      <a:r>
                        <a:rPr lang="en-IN" sz="1800" u="none" strike="noStrike" dirty="0" err="1">
                          <a:effectLst/>
                          <a:latin typeface="Trebuchet MS" panose="020B0603020202020204" pitchFamily="34" charset="0"/>
                        </a:rPr>
                        <a:t>Barnala</a:t>
                      </a:r>
                      <a:r>
                        <a:rPr lang="en-IN" sz="1800" u="none" strike="noStrike" dirty="0">
                          <a:effectLst/>
                          <a:latin typeface="Trebuchet MS" panose="020B0603020202020204" pitchFamily="34" charset="0"/>
                        </a:rPr>
                        <a:t>, Uttarkashi Distt.</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Uttarakhand</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4.00</a:t>
                      </a:r>
                      <a:endParaRPr lang="en-IN" sz="1800" b="0" i="0" u="none" strike="noStrike">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3195383066"/>
                  </a:ext>
                </a:extLst>
              </a:tr>
              <a:tr h="180979">
                <a:tc>
                  <a:txBody>
                    <a:bodyPr/>
                    <a:lstStyle/>
                    <a:p>
                      <a:pPr algn="ctr" fontAlgn="ctr"/>
                      <a:r>
                        <a:rPr lang="en-IN" sz="1800" u="none" strike="noStrike" dirty="0">
                          <a:effectLst/>
                          <a:latin typeface="Trebuchet MS" panose="020B0603020202020204" pitchFamily="34" charset="0"/>
                        </a:rPr>
                        <a:t>7</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l" fontAlgn="ctr"/>
                      <a:r>
                        <a:rPr lang="en-IN" sz="1800" u="none" strike="noStrike">
                          <a:effectLst/>
                          <a:latin typeface="Trebuchet MS" panose="020B0603020202020204" pitchFamily="34" charset="0"/>
                        </a:rPr>
                        <a:t>Shirgul Mahadev Temple</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Himachal Pradesh</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3.50</a:t>
                      </a:r>
                      <a:endParaRPr lang="en-IN" sz="1800" b="0" i="0" u="none" strike="noStrike">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556743472"/>
                  </a:ext>
                </a:extLst>
              </a:tr>
              <a:tr h="357863">
                <a:tc>
                  <a:txBody>
                    <a:bodyPr/>
                    <a:lstStyle/>
                    <a:p>
                      <a:pPr algn="ctr" fontAlgn="ctr"/>
                      <a:r>
                        <a:rPr lang="en-IN" sz="1800" u="none" strike="noStrike" dirty="0">
                          <a:effectLst/>
                          <a:latin typeface="Trebuchet MS" panose="020B0603020202020204" pitchFamily="34" charset="0"/>
                        </a:rPr>
                        <a:t>8</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l" fontAlgn="ctr"/>
                      <a:r>
                        <a:rPr lang="en-IN" sz="1800" u="none" strike="noStrike" dirty="0" err="1">
                          <a:effectLst/>
                          <a:latin typeface="Trebuchet MS" panose="020B0603020202020204" pitchFamily="34" charset="0"/>
                        </a:rPr>
                        <a:t>Kankachori</a:t>
                      </a:r>
                      <a:r>
                        <a:rPr lang="en-IN" sz="1800" u="none" strike="noStrike" dirty="0">
                          <a:effectLst/>
                          <a:latin typeface="Trebuchet MS" panose="020B0603020202020204" pitchFamily="34" charset="0"/>
                        </a:rPr>
                        <a:t> to Kartik Swami Dharmshala, </a:t>
                      </a:r>
                      <a:r>
                        <a:rPr lang="en-IN" sz="1800" u="none" strike="noStrike" dirty="0" err="1">
                          <a:effectLst/>
                          <a:latin typeface="Trebuchet MS" panose="020B0603020202020204" pitchFamily="34" charset="0"/>
                        </a:rPr>
                        <a:t>Rudraprayag</a:t>
                      </a:r>
                      <a:r>
                        <a:rPr lang="en-IN" sz="1800" u="none" strike="noStrike" dirty="0">
                          <a:effectLst/>
                          <a:latin typeface="Trebuchet MS" panose="020B0603020202020204" pitchFamily="34" charset="0"/>
                        </a:rPr>
                        <a:t> Distt.</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Uttarakhand</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1.50</a:t>
                      </a:r>
                      <a:endParaRPr lang="en-IN" sz="1800" b="0" i="0" u="none" strike="noStrike">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221327194"/>
                  </a:ext>
                </a:extLst>
              </a:tr>
              <a:tr h="180979">
                <a:tc>
                  <a:txBody>
                    <a:bodyPr/>
                    <a:lstStyle/>
                    <a:p>
                      <a:pPr algn="ctr" fontAlgn="ctr"/>
                      <a:r>
                        <a:rPr lang="en-IN" sz="1800" u="none" strike="noStrike" dirty="0">
                          <a:effectLst/>
                          <a:latin typeface="Trebuchet MS" panose="020B0603020202020204" pitchFamily="34" charset="0"/>
                        </a:rPr>
                        <a:t>9</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l" fontAlgn="ctr"/>
                      <a:r>
                        <a:rPr lang="en-US" sz="1800" u="none" strike="noStrike" dirty="0" err="1">
                          <a:effectLst/>
                          <a:latin typeface="Trebuchet MS" panose="020B0603020202020204" pitchFamily="34" charset="0"/>
                        </a:rPr>
                        <a:t>Ranibagh</a:t>
                      </a:r>
                      <a:r>
                        <a:rPr lang="en-US" sz="1800" u="none" strike="noStrike" dirty="0">
                          <a:effectLst/>
                          <a:latin typeface="Trebuchet MS" panose="020B0603020202020204" pitchFamily="34" charset="0"/>
                        </a:rPr>
                        <a:t> to Hanuman temple, Nainital</a:t>
                      </a:r>
                      <a:endParaRPr lang="en-US"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Uttarakhand</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11.50</a:t>
                      </a:r>
                      <a:endParaRPr lang="en-IN" sz="1800" b="0" i="0" u="none" strike="noStrike">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3085392057"/>
                  </a:ext>
                </a:extLst>
              </a:tr>
              <a:tr h="180979">
                <a:tc>
                  <a:txBody>
                    <a:bodyPr/>
                    <a:lstStyle/>
                    <a:p>
                      <a:pPr algn="ctr" fontAlgn="ctr"/>
                      <a:r>
                        <a:rPr lang="en-IN" sz="1800" u="none" strike="noStrike" dirty="0">
                          <a:effectLst/>
                          <a:latin typeface="Trebuchet MS" panose="020B0603020202020204" pitchFamily="34" charset="0"/>
                        </a:rPr>
                        <a:t>10</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l" fontAlgn="ctr"/>
                      <a:r>
                        <a:rPr lang="en-IN" sz="1800" u="none" strike="noStrike" dirty="0" err="1">
                          <a:effectLst/>
                          <a:latin typeface="Trebuchet MS" panose="020B0603020202020204" pitchFamily="34" charset="0"/>
                        </a:rPr>
                        <a:t>Joshimath</a:t>
                      </a:r>
                      <a:r>
                        <a:rPr lang="en-IN" sz="1800" u="none" strike="noStrike" dirty="0">
                          <a:effectLst/>
                          <a:latin typeface="Trebuchet MS" panose="020B0603020202020204" pitchFamily="34" charset="0"/>
                        </a:rPr>
                        <a:t> Auli Garson</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Uttarakhand</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7.00</a:t>
                      </a:r>
                      <a:endParaRPr lang="en-IN" sz="1800" b="0" i="0" u="none" strike="noStrike">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3156098330"/>
                  </a:ext>
                </a:extLst>
              </a:tr>
              <a:tr h="357863">
                <a:tc>
                  <a:txBody>
                    <a:bodyPr/>
                    <a:lstStyle/>
                    <a:p>
                      <a:pPr algn="ctr" fontAlgn="ctr"/>
                      <a:r>
                        <a:rPr lang="en-IN" sz="1800" u="none" strike="noStrike" dirty="0">
                          <a:effectLst/>
                          <a:latin typeface="Trebuchet MS" panose="020B0603020202020204" pitchFamily="34" charset="0"/>
                        </a:rPr>
                        <a:t>11</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l" fontAlgn="ctr"/>
                      <a:r>
                        <a:rPr lang="en-IN" sz="1800" u="none" strike="noStrike" dirty="0" err="1">
                          <a:effectLst/>
                          <a:latin typeface="Trebuchet MS" panose="020B0603020202020204" pitchFamily="34" charset="0"/>
                        </a:rPr>
                        <a:t>Kuteti</a:t>
                      </a:r>
                      <a:r>
                        <a:rPr lang="en-IN" sz="1800" u="none" strike="noStrike" dirty="0">
                          <a:effectLst/>
                          <a:latin typeface="Trebuchet MS" panose="020B0603020202020204" pitchFamily="34" charset="0"/>
                        </a:rPr>
                        <a:t> devi temple-Vishwanath temple, </a:t>
                      </a:r>
                      <a:r>
                        <a:rPr lang="en-IN" sz="1800" u="none" strike="noStrike" dirty="0" err="1">
                          <a:effectLst/>
                          <a:latin typeface="Trebuchet MS" panose="020B0603020202020204" pitchFamily="34" charset="0"/>
                        </a:rPr>
                        <a:t>Varunavat</a:t>
                      </a:r>
                      <a:r>
                        <a:rPr lang="en-IN" sz="1800" u="none" strike="noStrike" dirty="0">
                          <a:effectLst/>
                          <a:latin typeface="Trebuchet MS" panose="020B0603020202020204" pitchFamily="34" charset="0"/>
                        </a:rPr>
                        <a:t> Top, Uttarkashi Distt.</a:t>
                      </a:r>
                      <a:endParaRPr lang="en-IN" sz="1800" b="0" i="0" u="none" strike="noStrike" dirty="0">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a:effectLst/>
                          <a:latin typeface="Trebuchet MS" panose="020B0603020202020204" pitchFamily="34" charset="0"/>
                        </a:rPr>
                        <a:t>Uttarakhand</a:t>
                      </a:r>
                      <a:endParaRPr lang="en-IN" sz="1800" b="0" i="0" u="none" strike="noStrike">
                        <a:solidFill>
                          <a:srgbClr val="000000"/>
                        </a:solidFill>
                        <a:effectLst/>
                        <a:latin typeface="Trebuchet MS" panose="020B0603020202020204" pitchFamily="34" charset="0"/>
                      </a:endParaRPr>
                    </a:p>
                  </a:txBody>
                  <a:tcPr marL="6350" marR="6350" marT="6350" marB="0" anchor="ctr"/>
                </a:tc>
                <a:tc>
                  <a:txBody>
                    <a:bodyPr/>
                    <a:lstStyle/>
                    <a:p>
                      <a:pPr algn="ctr" fontAlgn="ctr"/>
                      <a:r>
                        <a:rPr lang="en-IN" sz="1800" u="none" strike="noStrike" dirty="0">
                          <a:effectLst/>
                          <a:latin typeface="Trebuchet MS" panose="020B0603020202020204" pitchFamily="34" charset="0"/>
                        </a:rPr>
                        <a:t>2.00</a:t>
                      </a:r>
                      <a:endParaRPr lang="en-IN" sz="1800" b="0" i="0" u="none" strike="noStrike" dirty="0">
                        <a:solidFill>
                          <a:srgbClr val="000000"/>
                        </a:solidFill>
                        <a:effectLst/>
                        <a:latin typeface="Trebuchet MS" panose="020B0603020202020204" pitchFamily="34" charset="0"/>
                      </a:endParaRPr>
                    </a:p>
                  </a:txBody>
                  <a:tcPr marL="6350" marR="6350" marT="6350" marB="0" anchor="ctr"/>
                </a:tc>
                <a:extLst>
                  <a:ext uri="{0D108BD9-81ED-4DB2-BD59-A6C34878D82A}">
                    <a16:rowId xmlns:a16="http://schemas.microsoft.com/office/drawing/2014/main" val="3025352767"/>
                  </a:ext>
                </a:extLst>
              </a:tr>
              <a:tr h="195948">
                <a:tc>
                  <a:txBody>
                    <a:bodyPr/>
                    <a:lstStyle/>
                    <a:p>
                      <a:pPr algn="ctr" fontAlgn="ctr"/>
                      <a:r>
                        <a:rPr lang="en-IN" sz="1800" b="0" i="0" u="none" strike="noStrike" dirty="0">
                          <a:solidFill>
                            <a:srgbClr val="000000"/>
                          </a:solidFill>
                          <a:effectLst/>
                          <a:latin typeface="Trebuchet MS" panose="020B0603020202020204" pitchFamily="34" charset="0"/>
                        </a:rPr>
                        <a:t>12</a:t>
                      </a:r>
                    </a:p>
                  </a:txBody>
                  <a:tcPr marL="6350" marR="6350" marT="6350" marB="0" anchor="ctr"/>
                </a:tc>
                <a:tc>
                  <a:txBody>
                    <a:bodyPr/>
                    <a:lstStyle/>
                    <a:p>
                      <a:pPr algn="l" fontAlgn="ctr"/>
                      <a:r>
                        <a:rPr lang="en-IN" sz="1800" b="0" i="0" u="none" strike="noStrike" dirty="0">
                          <a:solidFill>
                            <a:srgbClr val="000000"/>
                          </a:solidFill>
                          <a:effectLst/>
                          <a:latin typeface="Trebuchet MS" panose="020B0603020202020204" pitchFamily="34" charset="0"/>
                        </a:rPr>
                        <a:t>Kargil</a:t>
                      </a:r>
                    </a:p>
                  </a:txBody>
                  <a:tcPr marL="6350" marR="6350" marT="6350" marB="0" anchor="ctr"/>
                </a:tc>
                <a:tc>
                  <a:txBody>
                    <a:bodyPr/>
                    <a:lstStyle/>
                    <a:p>
                      <a:pPr algn="ctr" fontAlgn="ctr"/>
                      <a:r>
                        <a:rPr lang="en-IN" sz="1800" b="0" i="0" u="none" strike="noStrike" dirty="0">
                          <a:solidFill>
                            <a:srgbClr val="000000"/>
                          </a:solidFill>
                          <a:effectLst/>
                          <a:latin typeface="Trebuchet MS" panose="020B0603020202020204" pitchFamily="34" charset="0"/>
                        </a:rPr>
                        <a:t>Ladakh</a:t>
                      </a:r>
                    </a:p>
                  </a:txBody>
                  <a:tcPr marL="6350" marR="6350" marT="6350" marB="0" anchor="ctr"/>
                </a:tc>
                <a:tc>
                  <a:txBody>
                    <a:bodyPr/>
                    <a:lstStyle/>
                    <a:p>
                      <a:pPr algn="ctr" fontAlgn="ctr"/>
                      <a:r>
                        <a:rPr lang="en-IN" sz="1800" b="0" i="0" u="none" strike="noStrike" dirty="0">
                          <a:solidFill>
                            <a:srgbClr val="000000"/>
                          </a:solidFill>
                          <a:effectLst/>
                          <a:latin typeface="Trebuchet MS" panose="020B0603020202020204" pitchFamily="34" charset="0"/>
                        </a:rPr>
                        <a:t>0.250</a:t>
                      </a:r>
                    </a:p>
                  </a:txBody>
                  <a:tcPr marL="6350" marR="6350" marT="6350" marB="0" anchor="ctr"/>
                </a:tc>
                <a:extLst>
                  <a:ext uri="{0D108BD9-81ED-4DB2-BD59-A6C34878D82A}">
                    <a16:rowId xmlns:a16="http://schemas.microsoft.com/office/drawing/2014/main" val="857997424"/>
                  </a:ext>
                </a:extLst>
              </a:tr>
            </a:tbl>
          </a:graphicData>
        </a:graphic>
      </p:graphicFrame>
    </p:spTree>
    <p:extLst>
      <p:ext uri="{BB962C8B-B14F-4D97-AF65-F5344CB8AC3E}">
        <p14:creationId xmlns:p14="http://schemas.microsoft.com/office/powerpoint/2010/main" val="3726227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1ED7F-D0BC-EE55-6970-B28388646D2B}"/>
              </a:ext>
            </a:extLst>
          </p:cNvPr>
          <p:cNvSpPr>
            <a:spLocks noGrp="1"/>
          </p:cNvSpPr>
          <p:nvPr>
            <p:ph type="title"/>
          </p:nvPr>
        </p:nvSpPr>
        <p:spPr>
          <a:xfrm>
            <a:off x="381000" y="603409"/>
            <a:ext cx="2286000" cy="2215991"/>
          </a:xfrm>
        </p:spPr>
        <p:txBody>
          <a:bodyPr/>
          <a:lstStyle/>
          <a:p>
            <a:r>
              <a:rPr lang="en-IN" dirty="0"/>
              <a:t>Ropeway Projects being taken up in North India (3/3)</a:t>
            </a:r>
          </a:p>
        </p:txBody>
      </p:sp>
      <p:sp>
        <p:nvSpPr>
          <p:cNvPr id="4" name="TextBox 3">
            <a:extLst>
              <a:ext uri="{FF2B5EF4-FFF2-40B4-BE49-F238E27FC236}">
                <a16:creationId xmlns:a16="http://schemas.microsoft.com/office/drawing/2014/main" id="{FDAD5B5D-57F1-E1BE-C900-CB9A980412B3}"/>
              </a:ext>
            </a:extLst>
          </p:cNvPr>
          <p:cNvSpPr txBox="1"/>
          <p:nvPr/>
        </p:nvSpPr>
        <p:spPr>
          <a:xfrm>
            <a:off x="3200400" y="533400"/>
            <a:ext cx="8839200" cy="1938992"/>
          </a:xfrm>
          <a:prstGeom prst="rect">
            <a:avLst/>
          </a:prstGeom>
          <a:noFill/>
        </p:spPr>
        <p:txBody>
          <a:bodyPr wrap="square" lIns="0" tIns="0" rIns="0" bIns="0" rtlCol="0">
            <a:spAutoFit/>
          </a:bodyPr>
          <a:lstStyle/>
          <a:p>
            <a:pPr marL="285750" indent="-285750" algn="l">
              <a:lnSpc>
                <a:spcPct val="90000"/>
              </a:lnSpc>
              <a:buFont typeface="Wingdings" panose="05000000000000000000" pitchFamily="2" charset="2"/>
              <a:buChar char="Ø"/>
            </a:pPr>
            <a:r>
              <a:rPr lang="en-IN" sz="2000" dirty="0">
                <a:latin typeface="Trebuchet MS" panose="020B0603020202020204" pitchFamily="34" charset="0"/>
              </a:rPr>
              <a:t>The Projects shall be developed primarily on Hybrid Annuity Mode.</a:t>
            </a:r>
          </a:p>
          <a:p>
            <a:pPr marL="285750" indent="-285750" algn="l">
              <a:lnSpc>
                <a:spcPct val="90000"/>
              </a:lnSpc>
              <a:buFont typeface="Wingdings" panose="05000000000000000000" pitchFamily="2" charset="2"/>
              <a:buChar char="Ø"/>
            </a:pPr>
            <a:endParaRPr lang="en-IN" sz="2000" dirty="0">
              <a:latin typeface="Trebuchet MS" panose="020B0603020202020204" pitchFamily="34" charset="0"/>
            </a:endParaRPr>
          </a:p>
          <a:p>
            <a:pPr marL="285750" indent="-285750" algn="l">
              <a:lnSpc>
                <a:spcPct val="90000"/>
              </a:lnSpc>
              <a:buFont typeface="Wingdings" panose="05000000000000000000" pitchFamily="2" charset="2"/>
              <a:buChar char="Ø"/>
            </a:pPr>
            <a:r>
              <a:rPr lang="en-IN" sz="2000" dirty="0">
                <a:latin typeface="Trebuchet MS" panose="020B0603020202020204" pitchFamily="34" charset="0"/>
              </a:rPr>
              <a:t>The capacity of the system and type of technology for each project shall be decided based on the traffic &amp; demand assessment, type of terrain and requirement of the project.</a:t>
            </a:r>
          </a:p>
          <a:p>
            <a:pPr marL="285750" indent="-285750" algn="l">
              <a:lnSpc>
                <a:spcPct val="90000"/>
              </a:lnSpc>
              <a:buFont typeface="Wingdings" panose="05000000000000000000" pitchFamily="2" charset="2"/>
              <a:buChar char="Ø"/>
            </a:pPr>
            <a:endParaRPr lang="en-IN" sz="2000" dirty="0">
              <a:latin typeface="Trebuchet MS" panose="020B0603020202020204" pitchFamily="34" charset="0"/>
            </a:endParaRPr>
          </a:p>
          <a:p>
            <a:pPr algn="l">
              <a:lnSpc>
                <a:spcPct val="90000"/>
              </a:lnSpc>
            </a:pPr>
            <a:endParaRPr lang="en-IN" sz="2000" dirty="0" err="1">
              <a:latin typeface="Trebuchet MS" panose="020B0603020202020204" pitchFamily="34" charset="0"/>
            </a:endParaRPr>
          </a:p>
        </p:txBody>
      </p:sp>
    </p:spTree>
    <p:extLst>
      <p:ext uri="{BB962C8B-B14F-4D97-AF65-F5344CB8AC3E}">
        <p14:creationId xmlns:p14="http://schemas.microsoft.com/office/powerpoint/2010/main" val="3098313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1D9E7D-809A-60AD-C90C-5330CC2EEF5A}"/>
              </a:ext>
            </a:extLst>
          </p:cNvPr>
          <p:cNvSpPr>
            <a:spLocks noGrp="1"/>
          </p:cNvSpPr>
          <p:nvPr>
            <p:ph type="title"/>
          </p:nvPr>
        </p:nvSpPr>
        <p:spPr>
          <a:xfrm>
            <a:off x="243840" y="304800"/>
            <a:ext cx="2499360" cy="838200"/>
          </a:xfrm>
        </p:spPr>
        <p:txBody>
          <a:bodyPr/>
          <a:lstStyle/>
          <a:p>
            <a:r>
              <a:rPr lang="en-US" dirty="0"/>
              <a:t>THANK YOU</a:t>
            </a:r>
            <a:endParaRPr lang="en-IN" dirty="0"/>
          </a:p>
        </p:txBody>
      </p:sp>
      <p:pic>
        <p:nvPicPr>
          <p:cNvPr id="2050" name="Picture 2" descr="Cable car in Gangtok | Gangtok Ropeway | Ropeway in Sikkim">
            <a:extLst>
              <a:ext uri="{FF2B5EF4-FFF2-40B4-BE49-F238E27FC236}">
                <a16:creationId xmlns:a16="http://schemas.microsoft.com/office/drawing/2014/main" id="{ED759238-60ED-D8AF-4F3A-47237E19A4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7" r="49167"/>
          <a:stretch/>
        </p:blipFill>
        <p:spPr bwMode="auto">
          <a:xfrm>
            <a:off x="3048000" y="0"/>
            <a:ext cx="4648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1EDC3973-357E-001A-3648-9677E717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10" t="942" r="4716" b="4712"/>
          <a:stretch/>
        </p:blipFill>
        <p:spPr bwMode="auto">
          <a:xfrm>
            <a:off x="7696200" y="6752"/>
            <a:ext cx="4495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875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E92D0A85-BE7F-457E-86BB-C0B8408F94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5" name="Object 24" hidden="1">
                        <a:extLst>
                          <a:ext uri="{FF2B5EF4-FFF2-40B4-BE49-F238E27FC236}">
                            <a16:creationId xmlns:a16="http://schemas.microsoft.com/office/drawing/2014/main" id="{E92D0A85-BE7F-457E-86BB-C0B8408F94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7DEAE5DC-FE95-2C42-B5DC-3E7A2F1E7BFE}"/>
              </a:ext>
            </a:extLst>
          </p:cNvPr>
          <p:cNvSpPr>
            <a:spLocks noGrp="1"/>
          </p:cNvSpPr>
          <p:nvPr>
            <p:ph type="title"/>
          </p:nvPr>
        </p:nvSpPr>
        <p:spPr>
          <a:xfrm>
            <a:off x="381000" y="381001"/>
            <a:ext cx="2286000" cy="457200"/>
          </a:xfrm>
        </p:spPr>
        <p:txBody>
          <a:bodyPr/>
          <a:lstStyle/>
          <a:p>
            <a:r>
              <a:rPr lang="en-IN" dirty="0"/>
              <a:t>Introduction</a:t>
            </a:r>
          </a:p>
        </p:txBody>
      </p:sp>
      <p:sp>
        <p:nvSpPr>
          <p:cNvPr id="3" name="TextBox 2">
            <a:extLst>
              <a:ext uri="{FF2B5EF4-FFF2-40B4-BE49-F238E27FC236}">
                <a16:creationId xmlns:a16="http://schemas.microsoft.com/office/drawing/2014/main" id="{07EF2609-D864-7A4B-B5FF-DB058218E605}"/>
              </a:ext>
            </a:extLst>
          </p:cNvPr>
          <p:cNvSpPr txBox="1"/>
          <p:nvPr/>
        </p:nvSpPr>
        <p:spPr>
          <a:xfrm>
            <a:off x="3200400" y="432393"/>
            <a:ext cx="8763000" cy="4487382"/>
          </a:xfrm>
          <a:prstGeom prst="rect">
            <a:avLst/>
          </a:prstGeom>
          <a:noFill/>
        </p:spPr>
        <p:txBody>
          <a:bodyPr wrap="square" lIns="0" tIns="0" rIns="0" bIns="0" rtlCol="0">
            <a:spAutoFit/>
          </a:bodyPr>
          <a:lstStyle/>
          <a:p>
            <a:pPr marL="285750" indent="-285750" algn="l">
              <a:lnSpc>
                <a:spcPct val="90000"/>
              </a:lnSpc>
              <a:buFont typeface="Wingdings" panose="05000000000000000000" pitchFamily="2" charset="2"/>
              <a:buChar char="Ø"/>
            </a:pPr>
            <a:r>
              <a:rPr lang="en-US" dirty="0">
                <a:latin typeface="Trebuchet MS" panose="020B0603020202020204" pitchFamily="34" charset="0"/>
              </a:rPr>
              <a:t>Ministry of Road Transport &amp; Highways (</a:t>
            </a:r>
            <a:r>
              <a:rPr lang="en-US" dirty="0" err="1">
                <a:latin typeface="Trebuchet MS" panose="020B0603020202020204" pitchFamily="34" charset="0"/>
              </a:rPr>
              <a:t>MoRTH</a:t>
            </a:r>
            <a:r>
              <a:rPr lang="en-US" dirty="0">
                <a:latin typeface="Trebuchet MS" panose="020B0603020202020204" pitchFamily="34" charset="0"/>
              </a:rPr>
              <a:t>) vide letter dated 05.08.2021 allocated the work related to Ropeways and other innovative/alternative mobility solutions to National Highways Logistics Management Limited (NHLML), 100% owned SPV of NHAI.</a:t>
            </a:r>
          </a:p>
          <a:p>
            <a:pPr marL="285750" indent="-285750" algn="l">
              <a:lnSpc>
                <a:spcPct val="90000"/>
              </a:lnSpc>
              <a:buFont typeface="Wingdings" panose="05000000000000000000" pitchFamily="2" charset="2"/>
              <a:buChar char="Ø"/>
            </a:pPr>
            <a:endParaRPr lang="en-US" dirty="0">
              <a:latin typeface="Trebuchet MS" panose="020B0603020202020204" pitchFamily="34" charset="0"/>
            </a:endParaRPr>
          </a:p>
          <a:p>
            <a:pPr marL="285750" indent="-285750" algn="l">
              <a:lnSpc>
                <a:spcPct val="90000"/>
              </a:lnSpc>
              <a:buFont typeface="Wingdings" panose="05000000000000000000" pitchFamily="2" charset="2"/>
              <a:buChar char="Ø"/>
            </a:pPr>
            <a:r>
              <a:rPr lang="en-US" dirty="0">
                <a:latin typeface="Trebuchet MS" panose="020B0603020202020204" pitchFamily="34" charset="0"/>
              </a:rPr>
              <a:t>In the Union Budget 2022-23, National Ropeways Development </a:t>
            </a:r>
            <a:r>
              <a:rPr lang="en-US" dirty="0" err="1">
                <a:latin typeface="Trebuchet MS" panose="020B0603020202020204" pitchFamily="34" charset="0"/>
              </a:rPr>
              <a:t>Programme</a:t>
            </a:r>
            <a:r>
              <a:rPr lang="en-US" dirty="0">
                <a:latin typeface="Trebuchet MS" panose="020B0603020202020204" pitchFamily="34" charset="0"/>
              </a:rPr>
              <a:t> – “</a:t>
            </a:r>
            <a:r>
              <a:rPr lang="en-US" b="1" i="1" dirty="0" err="1">
                <a:latin typeface="Trebuchet MS" panose="020B0603020202020204" pitchFamily="34" charset="0"/>
              </a:rPr>
              <a:t>Parvatmala</a:t>
            </a:r>
            <a:r>
              <a:rPr lang="en-US" b="1" i="1" dirty="0">
                <a:latin typeface="Trebuchet MS" panose="020B0603020202020204" pitchFamily="34" charset="0"/>
              </a:rPr>
              <a:t> </a:t>
            </a:r>
            <a:r>
              <a:rPr lang="en-US" b="1" i="1" dirty="0" err="1">
                <a:latin typeface="Trebuchet MS" panose="020B0603020202020204" pitchFamily="34" charset="0"/>
              </a:rPr>
              <a:t>Pariyojana</a:t>
            </a:r>
            <a:r>
              <a:rPr lang="en-US" b="1" i="1" dirty="0">
                <a:latin typeface="Trebuchet MS" panose="020B0603020202020204" pitchFamily="34" charset="0"/>
              </a:rPr>
              <a:t>”</a:t>
            </a:r>
            <a:r>
              <a:rPr lang="en-US" dirty="0">
                <a:latin typeface="Trebuchet MS" panose="020B0603020202020204" pitchFamily="34" charset="0"/>
              </a:rPr>
              <a:t> was announced as ecologically sustainable alternative to conventional roads in difficult hilly areas with the aim to improve connectivity and convenience for commuters, besides promoting tourism. </a:t>
            </a:r>
          </a:p>
          <a:p>
            <a:pPr marL="285750" indent="-285750" algn="l">
              <a:lnSpc>
                <a:spcPct val="90000"/>
              </a:lnSpc>
              <a:buFont typeface="Wingdings" panose="05000000000000000000" pitchFamily="2" charset="2"/>
              <a:buChar char="Ø"/>
            </a:pPr>
            <a:endParaRPr lang="en-US" dirty="0">
              <a:latin typeface="Trebuchet MS" panose="020B0603020202020204" pitchFamily="34" charset="0"/>
            </a:endParaRPr>
          </a:p>
          <a:p>
            <a:pPr marL="285750" indent="-285750" algn="l">
              <a:lnSpc>
                <a:spcPct val="90000"/>
              </a:lnSpc>
              <a:buFont typeface="Wingdings" panose="05000000000000000000" pitchFamily="2" charset="2"/>
              <a:buChar char="Ø"/>
            </a:pPr>
            <a:r>
              <a:rPr lang="en-US" dirty="0">
                <a:latin typeface="Trebuchet MS" panose="020B0603020202020204" pitchFamily="34" charset="0"/>
              </a:rPr>
              <a:t>Secretary, </a:t>
            </a:r>
            <a:r>
              <a:rPr lang="en-US" dirty="0" err="1">
                <a:latin typeface="Trebuchet MS" panose="020B0603020202020204" pitchFamily="34" charset="0"/>
              </a:rPr>
              <a:t>MoRTH</a:t>
            </a:r>
            <a:r>
              <a:rPr lang="en-US" dirty="0">
                <a:latin typeface="Trebuchet MS" panose="020B0603020202020204" pitchFamily="34" charset="0"/>
              </a:rPr>
              <a:t> vide DO letter dated 23.02.2022 requested Chief Secretaries of all States and Union Territories to identify and provide the list of ropeway projects to be taken up under </a:t>
            </a:r>
            <a:r>
              <a:rPr lang="en-US" dirty="0" err="1">
                <a:latin typeface="Trebuchet MS" panose="020B0603020202020204" pitchFamily="34" charset="0"/>
              </a:rPr>
              <a:t>Parvatmala</a:t>
            </a:r>
            <a:r>
              <a:rPr lang="en-US" dirty="0">
                <a:latin typeface="Trebuchet MS" panose="020B0603020202020204" pitchFamily="34" charset="0"/>
              </a:rPr>
              <a:t> </a:t>
            </a:r>
            <a:r>
              <a:rPr lang="en-US" dirty="0" err="1">
                <a:latin typeface="Trebuchet MS" panose="020B0603020202020204" pitchFamily="34" charset="0"/>
              </a:rPr>
              <a:t>Pariyoana</a:t>
            </a:r>
            <a:r>
              <a:rPr lang="en-US" dirty="0">
                <a:latin typeface="Trebuchet MS" panose="020B0603020202020204" pitchFamily="34" charset="0"/>
              </a:rPr>
              <a:t>.</a:t>
            </a:r>
          </a:p>
          <a:p>
            <a:pPr marL="285750" indent="-285750" algn="l">
              <a:lnSpc>
                <a:spcPct val="90000"/>
              </a:lnSpc>
              <a:buFont typeface="Wingdings" panose="05000000000000000000" pitchFamily="2" charset="2"/>
              <a:buChar char="Ø"/>
            </a:pPr>
            <a:endParaRPr lang="en-US" dirty="0">
              <a:latin typeface="Trebuchet MS" panose="020B0603020202020204" pitchFamily="34" charset="0"/>
            </a:endParaRPr>
          </a:p>
          <a:p>
            <a:pPr marL="285750" indent="-285750" algn="l">
              <a:lnSpc>
                <a:spcPct val="90000"/>
              </a:lnSpc>
              <a:buFont typeface="Wingdings" panose="05000000000000000000" pitchFamily="2" charset="2"/>
              <a:buChar char="Ø"/>
            </a:pPr>
            <a:r>
              <a:rPr lang="en-US" dirty="0" err="1">
                <a:latin typeface="Trebuchet MS" panose="020B0603020202020204" pitchFamily="34" charset="0"/>
              </a:rPr>
              <a:t>MoRTH</a:t>
            </a:r>
            <a:r>
              <a:rPr lang="en-US" dirty="0">
                <a:latin typeface="Trebuchet MS" panose="020B0603020202020204" pitchFamily="34" charset="0"/>
              </a:rPr>
              <a:t> vide letter no. NHLML/Ropeways/</a:t>
            </a:r>
            <a:r>
              <a:rPr lang="en-US" dirty="0" err="1">
                <a:latin typeface="Trebuchet MS" panose="020B0603020202020204" pitchFamily="34" charset="0"/>
              </a:rPr>
              <a:t>SoP</a:t>
            </a:r>
            <a:r>
              <a:rPr lang="en-US" dirty="0">
                <a:latin typeface="Trebuchet MS" panose="020B0603020202020204" pitchFamily="34" charset="0"/>
              </a:rPr>
              <a:t>/2021 dated 07.03.2022 issued SOP to the State Govt. for submission of proposals to the Ministry/ NHLML for development of Ropeway/ Alternate/ Innovative Mobility Projects in the State.</a:t>
            </a:r>
          </a:p>
          <a:p>
            <a:pPr marL="285750" indent="-285750" algn="l">
              <a:lnSpc>
                <a:spcPct val="90000"/>
              </a:lnSpc>
              <a:buFont typeface="Wingdings" panose="05000000000000000000" pitchFamily="2" charset="2"/>
              <a:buChar char="Ø"/>
            </a:pPr>
            <a:endParaRPr lang="en-US" dirty="0">
              <a:latin typeface="Trebuchet MS" panose="020B0603020202020204" pitchFamily="34" charset="0"/>
            </a:endParaRPr>
          </a:p>
        </p:txBody>
      </p:sp>
    </p:spTree>
    <p:extLst>
      <p:ext uri="{BB962C8B-B14F-4D97-AF65-F5344CB8AC3E}">
        <p14:creationId xmlns:p14="http://schemas.microsoft.com/office/powerpoint/2010/main" val="2166840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E92D0A85-BE7F-457E-86BB-C0B8408F94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5" name="Object 24" hidden="1">
                        <a:extLst>
                          <a:ext uri="{FF2B5EF4-FFF2-40B4-BE49-F238E27FC236}">
                            <a16:creationId xmlns:a16="http://schemas.microsoft.com/office/drawing/2014/main" id="{E92D0A85-BE7F-457E-86BB-C0B8408F94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7DEAE5DC-FE95-2C42-B5DC-3E7A2F1E7BFE}"/>
              </a:ext>
            </a:extLst>
          </p:cNvPr>
          <p:cNvSpPr>
            <a:spLocks noGrp="1"/>
          </p:cNvSpPr>
          <p:nvPr>
            <p:ph type="title"/>
          </p:nvPr>
        </p:nvSpPr>
        <p:spPr>
          <a:xfrm>
            <a:off x="381000" y="381001"/>
            <a:ext cx="2286000" cy="457200"/>
          </a:xfrm>
        </p:spPr>
        <p:txBody>
          <a:bodyPr/>
          <a:lstStyle/>
          <a:p>
            <a:r>
              <a:rPr lang="en-IN" dirty="0"/>
              <a:t>Standard Operating Procedure (1/2)</a:t>
            </a:r>
          </a:p>
        </p:txBody>
      </p:sp>
      <p:sp>
        <p:nvSpPr>
          <p:cNvPr id="3" name="TextBox 2">
            <a:extLst>
              <a:ext uri="{FF2B5EF4-FFF2-40B4-BE49-F238E27FC236}">
                <a16:creationId xmlns:a16="http://schemas.microsoft.com/office/drawing/2014/main" id="{07EF2609-D864-7A4B-B5FF-DB058218E605}"/>
              </a:ext>
            </a:extLst>
          </p:cNvPr>
          <p:cNvSpPr txBox="1"/>
          <p:nvPr/>
        </p:nvSpPr>
        <p:spPr>
          <a:xfrm>
            <a:off x="3276600" y="235264"/>
            <a:ext cx="8610600" cy="6481774"/>
          </a:xfrm>
          <a:prstGeom prst="rect">
            <a:avLst/>
          </a:prstGeom>
          <a:noFill/>
        </p:spPr>
        <p:txBody>
          <a:bodyPr wrap="square" lIns="0" tIns="0" rIns="0" bIns="0" rtlCol="0">
            <a:spAutoFit/>
          </a:bodyPr>
          <a:lstStyle/>
          <a:p>
            <a:pPr marL="285750" indent="-285750" algn="l">
              <a:lnSpc>
                <a:spcPct val="90000"/>
              </a:lnSpc>
              <a:buFont typeface="Wingdings" panose="05000000000000000000" pitchFamily="2" charset="2"/>
              <a:buChar char="Ø"/>
            </a:pPr>
            <a:r>
              <a:rPr lang="en-US" b="1" dirty="0">
                <a:latin typeface="Trebuchet MS" panose="020B0603020202020204" pitchFamily="34" charset="0"/>
              </a:rPr>
              <a:t>State Governments </a:t>
            </a:r>
            <a:r>
              <a:rPr lang="en-US" dirty="0">
                <a:latin typeface="Trebuchet MS" panose="020B0603020202020204" pitchFamily="34" charset="0"/>
              </a:rPr>
              <a:t>may undertake the development of the proposed projects </a:t>
            </a:r>
            <a:r>
              <a:rPr lang="en-US" b="1" dirty="0">
                <a:latin typeface="Trebuchet MS" panose="020B0603020202020204" pitchFamily="34" charset="0"/>
              </a:rPr>
              <a:t>independently on their own</a:t>
            </a:r>
            <a:r>
              <a:rPr lang="en-US" dirty="0">
                <a:latin typeface="Trebuchet MS" panose="020B0603020202020204" pitchFamily="34" charset="0"/>
              </a:rPr>
              <a:t>. </a:t>
            </a:r>
            <a:r>
              <a:rPr lang="en-US" dirty="0" err="1">
                <a:latin typeface="Trebuchet MS" panose="020B0603020202020204" pitchFamily="34" charset="0"/>
              </a:rPr>
              <a:t>MoRTH</a:t>
            </a:r>
            <a:r>
              <a:rPr lang="en-US" dirty="0">
                <a:latin typeface="Trebuchet MS" panose="020B0603020202020204" pitchFamily="34" charset="0"/>
              </a:rPr>
              <a:t>/ or NHLML may facilitate and provide necessary support, as required by the State Government, for the implementation of the project. The State Government shall be entirely responsible for the complete implementation and execution of the project.</a:t>
            </a:r>
          </a:p>
          <a:p>
            <a:pPr marL="285750" indent="-285750" algn="l">
              <a:lnSpc>
                <a:spcPct val="90000"/>
              </a:lnSpc>
              <a:buFont typeface="Wingdings" panose="05000000000000000000" pitchFamily="2" charset="2"/>
              <a:buChar char="Ø"/>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285750" indent="-285750" algn="l">
              <a:lnSpc>
                <a:spcPct val="90000"/>
              </a:lnSpc>
              <a:buFont typeface="Wingdings" panose="05000000000000000000" pitchFamily="2" charset="2"/>
              <a:buChar char="Ø"/>
            </a:pPr>
            <a:r>
              <a:rPr lang="en-US" sz="1800" b="1" dirty="0">
                <a:effectLst/>
                <a:latin typeface="Trebuchet MS" panose="020B0603020202020204" pitchFamily="34" charset="0"/>
                <a:ea typeface="Calibri" panose="020F0502020204030204" pitchFamily="34" charset="0"/>
                <a:cs typeface="Arial" panose="020B0604020202020204" pitchFamily="34" charset="0"/>
              </a:rPr>
              <a:t>State Governments willing to partner with </a:t>
            </a:r>
            <a:r>
              <a:rPr lang="en-US" sz="1800" b="1" dirty="0" err="1">
                <a:effectLst/>
                <a:latin typeface="Trebuchet MS" panose="020B0603020202020204" pitchFamily="34" charset="0"/>
                <a:ea typeface="Calibri" panose="020F0502020204030204" pitchFamily="34" charset="0"/>
                <a:cs typeface="Arial" panose="020B0604020202020204" pitchFamily="34" charset="0"/>
              </a:rPr>
              <a:t>MoRTH</a:t>
            </a:r>
            <a:r>
              <a:rPr lang="en-US" sz="1800" b="1" dirty="0">
                <a:effectLst/>
                <a:latin typeface="Trebuchet MS" panose="020B0603020202020204" pitchFamily="34" charset="0"/>
                <a:ea typeface="Calibri" panose="020F0502020204030204" pitchFamily="34" charset="0"/>
                <a:cs typeface="Arial" panose="020B0604020202020204" pitchFamily="34" charset="0"/>
              </a:rPr>
              <a:t> </a:t>
            </a:r>
            <a:r>
              <a:rPr lang="en-US" sz="1800" dirty="0">
                <a:effectLst/>
                <a:latin typeface="Trebuchet MS" panose="020B0603020202020204" pitchFamily="34" charset="0"/>
                <a:ea typeface="Calibri" panose="020F0502020204030204" pitchFamily="34" charset="0"/>
                <a:cs typeface="Arial" panose="020B0604020202020204" pitchFamily="34" charset="0"/>
              </a:rPr>
              <a:t>through NHLML, under the </a:t>
            </a:r>
            <a:r>
              <a:rPr lang="en-US" sz="1800" dirty="0" err="1">
                <a:effectLst/>
                <a:latin typeface="Trebuchet MS" panose="020B0603020202020204" pitchFamily="34" charset="0"/>
                <a:ea typeface="Calibri" panose="020F0502020204030204" pitchFamily="34" charset="0"/>
                <a:cs typeface="Arial" panose="020B0604020202020204" pitchFamily="34" charset="0"/>
              </a:rPr>
              <a:t>Parvatmala</a:t>
            </a:r>
            <a:r>
              <a:rPr lang="en-US" sz="1800" dirty="0">
                <a:effectLst/>
                <a:latin typeface="Trebuchet MS" panose="020B0603020202020204" pitchFamily="34" charset="0"/>
                <a:ea typeface="Calibri" panose="020F0502020204030204" pitchFamily="34" charset="0"/>
                <a:cs typeface="Arial" panose="020B0604020202020204" pitchFamily="34" charset="0"/>
              </a:rPr>
              <a:t> </a:t>
            </a:r>
            <a:r>
              <a:rPr lang="en-US" sz="1800" dirty="0" err="1">
                <a:effectLst/>
                <a:latin typeface="Trebuchet MS" panose="020B0603020202020204" pitchFamily="34" charset="0"/>
                <a:ea typeface="Calibri" panose="020F0502020204030204" pitchFamily="34" charset="0"/>
                <a:cs typeface="Arial" panose="020B0604020202020204" pitchFamily="34" charset="0"/>
              </a:rPr>
              <a:t>Pariyojana</a:t>
            </a:r>
            <a:r>
              <a:rPr lang="en-US" sz="1800" dirty="0">
                <a:effectLst/>
                <a:latin typeface="Trebuchet MS" panose="020B0603020202020204" pitchFamily="34" charset="0"/>
                <a:ea typeface="Calibri" panose="020F0502020204030204" pitchFamily="34" charset="0"/>
                <a:cs typeface="Arial" panose="020B0604020202020204" pitchFamily="34" charset="0"/>
              </a:rPr>
              <a:t>, shall have the option to execute the project through multiple models of implementation, as </a:t>
            </a:r>
            <a:r>
              <a:rPr lang="en-IN" sz="1800" dirty="0">
                <a:effectLst/>
                <a:latin typeface="Trebuchet MS" panose="020B0603020202020204" pitchFamily="34" charset="0"/>
                <a:ea typeface="Calibri" panose="020F0502020204030204" pitchFamily="34" charset="0"/>
                <a:cs typeface="Arial" panose="020B0604020202020204" pitchFamily="34" charset="0"/>
              </a:rPr>
              <a:t>under:</a:t>
            </a:r>
            <a:endParaRPr lang="en-IN" dirty="0">
              <a:latin typeface="Calibri" panose="020F0502020204030204" pitchFamily="34" charset="0"/>
              <a:ea typeface="Calibri" panose="020F0502020204030204" pitchFamily="34" charset="0"/>
              <a:cs typeface="Arial" panose="020B0604020202020204" pitchFamily="34" charset="0"/>
            </a:endParaRPr>
          </a:p>
          <a:p>
            <a:pPr marL="285750" indent="-285750" algn="l">
              <a:lnSpc>
                <a:spcPct val="90000"/>
              </a:lnSpc>
              <a:buFont typeface="Wingdings" panose="05000000000000000000" pitchFamily="2" charset="2"/>
              <a:buChar char="Ø"/>
            </a:pPr>
            <a:endParaRPr lang="en-IN" sz="1800" b="1" dirty="0">
              <a:effectLst/>
              <a:latin typeface="Calibri" panose="020F0502020204030204" pitchFamily="34" charset="0"/>
              <a:ea typeface="Calibri" panose="020F0502020204030204" pitchFamily="34" charset="0"/>
              <a:cs typeface="Arial" panose="020B0604020202020204" pitchFamily="34" charset="0"/>
            </a:endParaRPr>
          </a:p>
          <a:p>
            <a:pPr marL="342900" indent="-342900" algn="l">
              <a:lnSpc>
                <a:spcPct val="90000"/>
              </a:lnSpc>
              <a:buAutoNum type="alphaUcPeriod"/>
            </a:pPr>
            <a:r>
              <a:rPr lang="en-US" sz="1800" b="1" dirty="0">
                <a:effectLst/>
                <a:latin typeface="Trebuchet MS" panose="020B0603020202020204" pitchFamily="34" charset="0"/>
                <a:ea typeface="Calibri" panose="020F0502020204030204" pitchFamily="34" charset="0"/>
                <a:cs typeface="Arial" panose="020B0604020202020204" pitchFamily="34" charset="0"/>
              </a:rPr>
              <a:t>Through SPV between NHLML and State Government (at least 26% equity contribution by State Government)</a:t>
            </a:r>
          </a:p>
          <a:p>
            <a:pPr algn="l">
              <a:lnSpc>
                <a:spcPct val="90000"/>
              </a:lnSpc>
            </a:pPr>
            <a:endParaRPr lang="en-US" dirty="0">
              <a:latin typeface="Trebuchet MS" panose="020B0603020202020204" pitchFamily="34" charset="0"/>
            </a:endParaRPr>
          </a:p>
          <a:p>
            <a:pPr marL="400050" indent="-400050" algn="l">
              <a:lnSpc>
                <a:spcPct val="90000"/>
              </a:lnSpc>
              <a:buAutoNum type="romanLcParenBoth"/>
            </a:pPr>
            <a:r>
              <a:rPr lang="en-US" dirty="0">
                <a:latin typeface="Trebuchet MS" panose="020B0603020202020204" pitchFamily="34" charset="0"/>
              </a:rPr>
              <a:t>State-specific SPV(s) shall be formed between NHLML and the State Government for implementation of ropeway projects. </a:t>
            </a:r>
          </a:p>
          <a:p>
            <a:pPr marL="400050" indent="-400050" algn="l">
              <a:lnSpc>
                <a:spcPct val="90000"/>
              </a:lnSpc>
              <a:buAutoNum type="romanLcParenBoth"/>
            </a:pPr>
            <a:r>
              <a:rPr lang="en-US" dirty="0">
                <a:latin typeface="Trebuchet MS" panose="020B0603020202020204" pitchFamily="34" charset="0"/>
              </a:rPr>
              <a:t>NHLML shall be the lead stakeholder by arranging funds for development of the proposed project, whereas State Government shall contribute to at least 26% equity in the SPV. </a:t>
            </a:r>
          </a:p>
          <a:p>
            <a:pPr marL="400050" indent="-400050" algn="l">
              <a:lnSpc>
                <a:spcPct val="90000"/>
              </a:lnSpc>
              <a:buAutoNum type="romanLcParenBoth"/>
            </a:pPr>
            <a:r>
              <a:rPr lang="en-US" dirty="0">
                <a:latin typeface="Trebuchet MS" panose="020B0603020202020204" pitchFamily="34" charset="0"/>
              </a:rPr>
              <a:t>The land for development of stations and towers of ropeways and land for associated commercial development shall be provided by State Government at their own cost.</a:t>
            </a:r>
          </a:p>
          <a:p>
            <a:pPr marL="400050" indent="-400050" algn="l">
              <a:lnSpc>
                <a:spcPct val="90000"/>
              </a:lnSpc>
              <a:buAutoNum type="romanLcParenBoth"/>
            </a:pPr>
            <a:r>
              <a:rPr lang="en-US" dirty="0">
                <a:latin typeface="Trebuchet MS" panose="020B0603020202020204" pitchFamily="34" charset="0"/>
              </a:rPr>
              <a:t>Utility Shifting shall be done by State Government at their own cost.</a:t>
            </a:r>
          </a:p>
          <a:p>
            <a:pPr marL="400050" indent="-400050" algn="l">
              <a:lnSpc>
                <a:spcPct val="90000"/>
              </a:lnSpc>
              <a:buAutoNum type="romanLcParenBoth"/>
            </a:pPr>
            <a:r>
              <a:rPr lang="en-US" dirty="0">
                <a:latin typeface="Trebuchet MS" panose="020B0603020202020204" pitchFamily="34" charset="0"/>
              </a:rPr>
              <a:t>NHLML shall be responsible for project prioritization, appraisal and implementation of the concerned project, including award of concession to private party and / or implement the project based on most optimal mode of implementation.</a:t>
            </a:r>
            <a:endParaRPr lang="en-IN" dirty="0">
              <a:latin typeface="Trebuchet MS" panose="020B0603020202020204" pitchFamily="34" charset="0"/>
            </a:endParaRPr>
          </a:p>
        </p:txBody>
      </p:sp>
    </p:spTree>
    <p:extLst>
      <p:ext uri="{BB962C8B-B14F-4D97-AF65-F5344CB8AC3E}">
        <p14:creationId xmlns:p14="http://schemas.microsoft.com/office/powerpoint/2010/main" val="400605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E92D0A85-BE7F-457E-86BB-C0B8408F94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5" name="Object 24" hidden="1">
                        <a:extLst>
                          <a:ext uri="{FF2B5EF4-FFF2-40B4-BE49-F238E27FC236}">
                            <a16:creationId xmlns:a16="http://schemas.microsoft.com/office/drawing/2014/main" id="{E92D0A85-BE7F-457E-86BB-C0B8408F94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7DEAE5DC-FE95-2C42-B5DC-3E7A2F1E7BFE}"/>
              </a:ext>
            </a:extLst>
          </p:cNvPr>
          <p:cNvSpPr>
            <a:spLocks noGrp="1"/>
          </p:cNvSpPr>
          <p:nvPr>
            <p:ph type="title"/>
          </p:nvPr>
        </p:nvSpPr>
        <p:spPr>
          <a:xfrm>
            <a:off x="381000" y="381001"/>
            <a:ext cx="2286000" cy="457200"/>
          </a:xfrm>
        </p:spPr>
        <p:txBody>
          <a:bodyPr/>
          <a:lstStyle/>
          <a:p>
            <a:r>
              <a:rPr lang="en-IN" dirty="0"/>
              <a:t>Standard Operating Procedure (2/2)</a:t>
            </a:r>
          </a:p>
        </p:txBody>
      </p:sp>
      <p:sp>
        <p:nvSpPr>
          <p:cNvPr id="3" name="TextBox 2">
            <a:extLst>
              <a:ext uri="{FF2B5EF4-FFF2-40B4-BE49-F238E27FC236}">
                <a16:creationId xmlns:a16="http://schemas.microsoft.com/office/drawing/2014/main" id="{07EF2609-D864-7A4B-B5FF-DB058218E605}"/>
              </a:ext>
            </a:extLst>
          </p:cNvPr>
          <p:cNvSpPr txBox="1"/>
          <p:nvPr/>
        </p:nvSpPr>
        <p:spPr>
          <a:xfrm>
            <a:off x="3352800" y="235264"/>
            <a:ext cx="8458200" cy="3490186"/>
          </a:xfrm>
          <a:prstGeom prst="rect">
            <a:avLst/>
          </a:prstGeom>
          <a:noFill/>
        </p:spPr>
        <p:txBody>
          <a:bodyPr wrap="square" lIns="0" tIns="0" rIns="0" bIns="0" rtlCol="0">
            <a:spAutoFit/>
          </a:bodyPr>
          <a:lstStyle/>
          <a:p>
            <a:pPr marL="342900" indent="-342900" algn="just">
              <a:lnSpc>
                <a:spcPct val="90000"/>
              </a:lnSpc>
              <a:buAutoNum type="alphaUcPeriod" startAt="2"/>
            </a:pPr>
            <a:r>
              <a:rPr lang="en-US" sz="1800" b="1" dirty="0">
                <a:effectLst/>
                <a:latin typeface="Trebuchet MS" panose="020B0603020202020204" pitchFamily="34" charset="0"/>
                <a:ea typeface="Calibri" panose="020F0502020204030204" pitchFamily="34" charset="0"/>
                <a:cs typeface="Arial" panose="020B0604020202020204" pitchFamily="34" charset="0"/>
              </a:rPr>
              <a:t>Partnership between State Government and NHLML through independent execution by NHLML (support from State Government formalized through a State Support Agreement)</a:t>
            </a:r>
          </a:p>
          <a:p>
            <a:pPr marL="342900" indent="-342900" algn="l">
              <a:lnSpc>
                <a:spcPct val="90000"/>
              </a:lnSpc>
              <a:buAutoNum type="alphaUcPeriod" startAt="2"/>
            </a:pPr>
            <a:endParaRPr lang="en-US" dirty="0">
              <a:latin typeface="Trebuchet MS" panose="020B0603020202020204" pitchFamily="34" charset="0"/>
              <a:ea typeface="Calibri" panose="020F0502020204030204" pitchFamily="34" charset="0"/>
              <a:cs typeface="Arial" panose="020B0604020202020204" pitchFamily="34" charset="0"/>
            </a:endParaRPr>
          </a:p>
          <a:p>
            <a:pPr marL="400050" indent="-400050" algn="just">
              <a:lnSpc>
                <a:spcPct val="90000"/>
              </a:lnSpc>
              <a:buAutoNum type="romanLcParenBoth"/>
            </a:pPr>
            <a:r>
              <a:rPr lang="en-US" dirty="0">
                <a:latin typeface="Trebuchet MS" panose="020B0603020202020204" pitchFamily="34" charset="0"/>
              </a:rPr>
              <a:t>State Governments can partner with NHLML by authorizing NHLML to execute the proposed project independently. </a:t>
            </a:r>
          </a:p>
          <a:p>
            <a:pPr marL="400050" indent="-400050" algn="just">
              <a:lnSpc>
                <a:spcPct val="90000"/>
              </a:lnSpc>
              <a:buAutoNum type="romanLcParenBoth"/>
            </a:pPr>
            <a:r>
              <a:rPr lang="en-US" dirty="0">
                <a:latin typeface="Trebuchet MS" panose="020B0603020202020204" pitchFamily="34" charset="0"/>
              </a:rPr>
              <a:t>State Government shall formalize their support through a State Support Agreement with NHLML.</a:t>
            </a:r>
          </a:p>
          <a:p>
            <a:pPr marL="400050" indent="-400050" algn="just">
              <a:lnSpc>
                <a:spcPct val="90000"/>
              </a:lnSpc>
              <a:buAutoNum type="romanLcParenBoth"/>
            </a:pPr>
            <a:r>
              <a:rPr lang="en-US" dirty="0">
                <a:latin typeface="Trebuchet MS" panose="020B0603020202020204" pitchFamily="34" charset="0"/>
              </a:rPr>
              <a:t>NHLML shall be responsible for the complete implementation / execution of the proposed project. </a:t>
            </a:r>
          </a:p>
          <a:p>
            <a:pPr marL="400050" indent="-400050" algn="l">
              <a:lnSpc>
                <a:spcPct val="90000"/>
              </a:lnSpc>
              <a:buAutoNum type="romanLcParenBoth"/>
            </a:pPr>
            <a:r>
              <a:rPr lang="en-US" sz="1800" dirty="0">
                <a:effectLst/>
                <a:latin typeface="Trebuchet MS" panose="020B0603020202020204" pitchFamily="34" charset="0"/>
                <a:ea typeface="Calibri" panose="020F0502020204030204" pitchFamily="34" charset="0"/>
                <a:cs typeface="Arial" panose="020B0604020202020204" pitchFamily="34" charset="0"/>
              </a:rPr>
              <a:t>The land for development of stations and towers of ropeways and land for associated commercial development shall be provided by State Government at their own cost.</a:t>
            </a:r>
          </a:p>
          <a:p>
            <a:pPr marL="400050" indent="-400050" algn="l">
              <a:lnSpc>
                <a:spcPct val="90000"/>
              </a:lnSpc>
              <a:buAutoNum type="romanLcParenBoth"/>
            </a:pPr>
            <a:r>
              <a:rPr lang="en-US" dirty="0">
                <a:latin typeface="Trebuchet MS" panose="020B0603020202020204" pitchFamily="34" charset="0"/>
                <a:ea typeface="Calibri" panose="020F0502020204030204" pitchFamily="34" charset="0"/>
                <a:cs typeface="Arial" panose="020B0604020202020204" pitchFamily="34" charset="0"/>
              </a:rPr>
              <a:t>Utility Shifting shall be done by State Government at their own cost.</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6250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E92D0A85-BE7F-457E-86BB-C0B8408F94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5" name="Object 24" hidden="1">
                        <a:extLst>
                          <a:ext uri="{FF2B5EF4-FFF2-40B4-BE49-F238E27FC236}">
                            <a16:creationId xmlns:a16="http://schemas.microsoft.com/office/drawing/2014/main" id="{E92D0A85-BE7F-457E-86BB-C0B8408F94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7DEAE5DC-FE95-2C42-B5DC-3E7A2F1E7BFE}"/>
              </a:ext>
            </a:extLst>
          </p:cNvPr>
          <p:cNvSpPr>
            <a:spLocks noGrp="1"/>
          </p:cNvSpPr>
          <p:nvPr>
            <p:ph type="title"/>
          </p:nvPr>
        </p:nvSpPr>
        <p:spPr>
          <a:xfrm>
            <a:off x="228600" y="234434"/>
            <a:ext cx="2286000" cy="2215991"/>
          </a:xfrm>
        </p:spPr>
        <p:txBody>
          <a:bodyPr/>
          <a:lstStyle/>
          <a:p>
            <a:r>
              <a:rPr lang="en-IN" dirty="0"/>
              <a:t>Types of Ropeway Systems</a:t>
            </a:r>
          </a:p>
        </p:txBody>
      </p:sp>
      <p:sp>
        <p:nvSpPr>
          <p:cNvPr id="5" name="TextBox 4">
            <a:extLst>
              <a:ext uri="{FF2B5EF4-FFF2-40B4-BE49-F238E27FC236}">
                <a16:creationId xmlns:a16="http://schemas.microsoft.com/office/drawing/2014/main" id="{98D35957-5916-916E-0F46-F5202FA7ACD6}"/>
              </a:ext>
            </a:extLst>
          </p:cNvPr>
          <p:cNvSpPr txBox="1"/>
          <p:nvPr/>
        </p:nvSpPr>
        <p:spPr>
          <a:xfrm>
            <a:off x="3200400" y="229354"/>
            <a:ext cx="6096000" cy="2862322"/>
          </a:xfrm>
          <a:prstGeom prst="rect">
            <a:avLst/>
          </a:prstGeom>
          <a:noFill/>
        </p:spPr>
        <p:txBody>
          <a:bodyPr wrap="square">
            <a:spAutoFit/>
          </a:bodyPr>
          <a:lstStyle/>
          <a:p>
            <a:pPr marL="285750" indent="-285750" algn="l">
              <a:buFont typeface="Wingdings" panose="05000000000000000000" pitchFamily="2" charset="2"/>
              <a:buChar char="Ø"/>
            </a:pPr>
            <a:r>
              <a:rPr lang="en-US" b="1" dirty="0">
                <a:latin typeface="Trebuchet MS" panose="020B0603020202020204" pitchFamily="34" charset="0"/>
                <a:cs typeface="Arial" panose="020B0604020202020204" pitchFamily="34" charset="0"/>
              </a:rPr>
              <a:t>Monocable Detachable Gondola (MGD)</a:t>
            </a:r>
          </a:p>
          <a:p>
            <a:pPr marL="285750" indent="-285750" algn="l">
              <a:buFont typeface="Wingdings" panose="05000000000000000000" pitchFamily="2" charset="2"/>
              <a:buChar char="Ø"/>
            </a:pPr>
            <a:endParaRPr lang="en-US" b="1" dirty="0">
              <a:latin typeface="Trebuchet MS" panose="020B0603020202020204" pitchFamily="34" charset="0"/>
              <a:cs typeface="Arial" panose="020B0604020202020204" pitchFamily="34" charset="0"/>
            </a:endParaRPr>
          </a:p>
          <a:p>
            <a:pPr marL="285750" indent="-285750" algn="l">
              <a:buFont typeface="Wingdings" panose="05000000000000000000" pitchFamily="2" charset="2"/>
              <a:buChar char="Ø"/>
            </a:pPr>
            <a:r>
              <a:rPr lang="en-US" b="1" dirty="0">
                <a:latin typeface="Trebuchet MS" panose="020B0603020202020204" pitchFamily="34" charset="0"/>
                <a:cs typeface="Arial" panose="020B0604020202020204" pitchFamily="34" charset="0"/>
              </a:rPr>
              <a:t>Bi-Cable Detachable Gondola (2S)</a:t>
            </a:r>
          </a:p>
          <a:p>
            <a:pPr marL="285750" indent="-285750" algn="l">
              <a:buFont typeface="Wingdings" panose="05000000000000000000" pitchFamily="2" charset="2"/>
              <a:buChar char="Ø"/>
            </a:pPr>
            <a:endParaRPr lang="en-US" b="1" dirty="0">
              <a:latin typeface="Trebuchet MS" panose="020B0603020202020204" pitchFamily="34" charset="0"/>
              <a:cs typeface="Arial" panose="020B0604020202020204" pitchFamily="34" charset="0"/>
            </a:endParaRPr>
          </a:p>
          <a:p>
            <a:pPr marL="285750" indent="-285750" algn="l">
              <a:buFont typeface="Wingdings" panose="05000000000000000000" pitchFamily="2" charset="2"/>
              <a:buChar char="Ø"/>
            </a:pPr>
            <a:r>
              <a:rPr lang="en-US" b="1" dirty="0">
                <a:latin typeface="Trebuchet MS" panose="020B0603020202020204" pitchFamily="34" charset="0"/>
                <a:cs typeface="Arial" panose="020B0604020202020204" pitchFamily="34" charset="0"/>
              </a:rPr>
              <a:t>Tri-Cable Detachable Gondola (3S)</a:t>
            </a:r>
          </a:p>
          <a:p>
            <a:pPr marL="285750" indent="-285750" algn="l">
              <a:buFont typeface="Wingdings" panose="05000000000000000000" pitchFamily="2" charset="2"/>
              <a:buChar char="Ø"/>
            </a:pPr>
            <a:endParaRPr lang="en-US" b="1" dirty="0">
              <a:latin typeface="Trebuchet MS" panose="020B0603020202020204" pitchFamily="34" charset="0"/>
              <a:cs typeface="Arial" panose="020B0604020202020204" pitchFamily="34" charset="0"/>
            </a:endParaRPr>
          </a:p>
          <a:p>
            <a:pPr marL="285750" indent="-285750">
              <a:buFont typeface="Wingdings" panose="05000000000000000000" pitchFamily="2" charset="2"/>
              <a:buChar char="Ø"/>
            </a:pPr>
            <a:r>
              <a:rPr lang="en-US" b="1" dirty="0" err="1">
                <a:latin typeface="Trebuchet MS" panose="020B0603020202020204" pitchFamily="34" charset="0"/>
                <a:cs typeface="Arial" panose="020B0604020202020204" pitchFamily="34" charset="0"/>
              </a:rPr>
              <a:t>Funitel</a:t>
            </a:r>
            <a:r>
              <a:rPr lang="en-US" b="1" dirty="0">
                <a:latin typeface="Trebuchet MS" panose="020B0603020202020204" pitchFamily="34" charset="0"/>
                <a:cs typeface="Arial" panose="020B0604020202020204" pitchFamily="34" charset="0"/>
              </a:rPr>
              <a:t> (FUNI)</a:t>
            </a:r>
          </a:p>
          <a:p>
            <a:pPr marL="285750" indent="-285750" algn="l">
              <a:buFont typeface="Wingdings" panose="05000000000000000000" pitchFamily="2" charset="2"/>
              <a:buChar char="Ø"/>
            </a:pPr>
            <a:endParaRPr lang="en-US" b="1" dirty="0">
              <a:latin typeface="Trebuchet MS" panose="020B0603020202020204" pitchFamily="34" charset="0"/>
              <a:cs typeface="Arial" panose="020B0604020202020204" pitchFamily="34" charset="0"/>
            </a:endParaRPr>
          </a:p>
          <a:p>
            <a:pPr marL="285750" indent="-285750" algn="l">
              <a:buFont typeface="Wingdings" panose="05000000000000000000" pitchFamily="2" charset="2"/>
              <a:buChar char="Ø"/>
            </a:pPr>
            <a:r>
              <a:rPr lang="en-US" b="1" dirty="0">
                <a:latin typeface="Trebuchet MS" panose="020B0603020202020204" pitchFamily="34" charset="0"/>
                <a:cs typeface="Arial" panose="020B0604020202020204" pitchFamily="34" charset="0"/>
              </a:rPr>
              <a:t>Aerial Tram / Jig Back Ropeway</a:t>
            </a:r>
          </a:p>
          <a:p>
            <a:pPr marL="285750" indent="-285750" algn="l">
              <a:buFont typeface="Wingdings" panose="05000000000000000000" pitchFamily="2" charset="2"/>
              <a:buChar char="Ø"/>
            </a:pPr>
            <a:endParaRPr lang="en-US" dirty="0">
              <a:latin typeface="Trebuchet MS" panose="020B0603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23163409-AF2D-4FDD-6A88-E7D617068B35}"/>
              </a:ext>
            </a:extLst>
          </p:cNvPr>
          <p:cNvSpPr txBox="1">
            <a:spLocks/>
          </p:cNvSpPr>
          <p:nvPr/>
        </p:nvSpPr>
        <p:spPr bwMode="gray">
          <a:xfrm>
            <a:off x="228600" y="3153014"/>
            <a:ext cx="2590800" cy="2215991"/>
          </a:xfrm>
          <a:prstGeom prst="rect">
            <a:avLst/>
          </a:prstGeom>
        </p:spPr>
        <p:txBody>
          <a:bodyPr vert="horz" wrap="square" lIns="0" tIns="0" rIns="0" bIns="0" rtlCol="0" anchor="t" anchorCtr="0">
            <a:noAutofit/>
          </a:bodyPr>
          <a:lstStyle>
            <a:lvl1pPr marL="0" algn="l" defTabSz="914400" rtl="0" eaLnBrk="1" latinLnBrk="0" hangingPunct="1">
              <a:lnSpc>
                <a:spcPct val="90000"/>
              </a:lnSpc>
              <a:spcBef>
                <a:spcPts val="0"/>
              </a:spcBef>
              <a:spcAft>
                <a:spcPts val="0"/>
              </a:spcAft>
              <a:buNone/>
              <a:defRPr sz="2000" b="1" kern="1200">
                <a:solidFill>
                  <a:schemeClr val="tx2"/>
                </a:solidFill>
                <a:latin typeface="+mj-lt"/>
                <a:ea typeface="+mj-ea"/>
                <a:cs typeface="+mj-cs"/>
              </a:defRPr>
            </a:lvl1pPr>
          </a:lstStyle>
          <a:p>
            <a:r>
              <a:rPr lang="en-IN"/>
              <a:t>Monocable Detachable Gondola (MGD)</a:t>
            </a:r>
            <a:br>
              <a:rPr lang="en-IN"/>
            </a:br>
            <a:endParaRPr lang="en-IN" dirty="0"/>
          </a:p>
        </p:txBody>
      </p:sp>
      <p:sp>
        <p:nvSpPr>
          <p:cNvPr id="7" name="TextBox 6">
            <a:extLst>
              <a:ext uri="{FF2B5EF4-FFF2-40B4-BE49-F238E27FC236}">
                <a16:creationId xmlns:a16="http://schemas.microsoft.com/office/drawing/2014/main" id="{891471B1-50EA-5E1E-572E-5C5D3A0FD001}"/>
              </a:ext>
            </a:extLst>
          </p:cNvPr>
          <p:cNvSpPr txBox="1"/>
          <p:nvPr/>
        </p:nvSpPr>
        <p:spPr>
          <a:xfrm>
            <a:off x="3027680" y="3103126"/>
            <a:ext cx="4688840" cy="3754874"/>
          </a:xfrm>
          <a:prstGeom prst="rect">
            <a:avLst/>
          </a:prstGeom>
          <a:noFill/>
        </p:spPr>
        <p:txBody>
          <a:bodyPr wrap="square">
            <a:spAutoFit/>
          </a:bodyPr>
          <a:lstStyle/>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Single cable car with detachable grip system in which the cable car cabin is attached &amp; detached to a moving drive cable. </a:t>
            </a:r>
          </a:p>
          <a:p>
            <a:pPr marL="285750" indent="-285750" algn="just">
              <a:buFont typeface="Wingdings" panose="05000000000000000000" pitchFamily="2" charset="2"/>
              <a:buChar char="Ø"/>
            </a:pPr>
            <a:endParaRPr lang="en-US" sz="1700" dirty="0">
              <a:latin typeface="Trebuchet MS" panose="020B0603020202020204" pitchFamily="34" charset="0"/>
              <a:cs typeface="Arial" panose="020B0604020202020204" pitchFamily="34" charset="0"/>
            </a:endParaRP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One of the most successful ropeway systems in the world.</a:t>
            </a:r>
          </a:p>
          <a:p>
            <a:pPr marL="285750" indent="-285750" algn="just">
              <a:buFont typeface="Wingdings" panose="05000000000000000000" pitchFamily="2" charset="2"/>
              <a:buChar char="Ø"/>
            </a:pPr>
            <a:endParaRPr lang="en-US" sz="1700" dirty="0">
              <a:latin typeface="Trebuchet MS" panose="020B0603020202020204" pitchFamily="34" charset="0"/>
              <a:cs typeface="Arial" panose="020B0604020202020204" pitchFamily="34" charset="0"/>
            </a:endParaRP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Drive cable itself provides both the guide for the cable car cabins and the haul cable.</a:t>
            </a:r>
          </a:p>
          <a:p>
            <a:pPr marL="285750" indent="-285750" algn="just">
              <a:buFont typeface="Wingdings" panose="05000000000000000000" pitchFamily="2" charset="2"/>
              <a:buChar char="Ø"/>
            </a:pPr>
            <a:endParaRPr lang="en-US" sz="1700" dirty="0">
              <a:latin typeface="Trebuchet MS" panose="020B0603020202020204" pitchFamily="34" charset="0"/>
              <a:cs typeface="Arial" panose="020B0604020202020204" pitchFamily="34" charset="0"/>
            </a:endParaRP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Safe, comfortable and efficient form of transport.</a:t>
            </a:r>
          </a:p>
        </p:txBody>
      </p:sp>
      <p:pic>
        <p:nvPicPr>
          <p:cNvPr id="8" name="Picture 7">
            <a:extLst>
              <a:ext uri="{FF2B5EF4-FFF2-40B4-BE49-F238E27FC236}">
                <a16:creationId xmlns:a16="http://schemas.microsoft.com/office/drawing/2014/main" id="{1B2B989E-A6C9-9F2C-E876-DFF913B20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2720" y="3123446"/>
            <a:ext cx="4414520" cy="3561080"/>
          </a:xfrm>
          <a:prstGeom prst="rect">
            <a:avLst/>
          </a:prstGeom>
        </p:spPr>
      </p:pic>
    </p:spTree>
    <p:extLst>
      <p:ext uri="{BB962C8B-B14F-4D97-AF65-F5344CB8AC3E}">
        <p14:creationId xmlns:p14="http://schemas.microsoft.com/office/powerpoint/2010/main" val="2955227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E92D0A85-BE7F-457E-86BB-C0B8408F94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5" name="Object 24" hidden="1">
                        <a:extLst>
                          <a:ext uri="{FF2B5EF4-FFF2-40B4-BE49-F238E27FC236}">
                            <a16:creationId xmlns:a16="http://schemas.microsoft.com/office/drawing/2014/main" id="{E92D0A85-BE7F-457E-86BB-C0B8408F94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C98D533-469F-0032-EF2A-DB90ADD908F7}"/>
              </a:ext>
            </a:extLst>
          </p:cNvPr>
          <p:cNvSpPr txBox="1"/>
          <p:nvPr/>
        </p:nvSpPr>
        <p:spPr>
          <a:xfrm>
            <a:off x="3017520" y="215156"/>
            <a:ext cx="4688840" cy="2708434"/>
          </a:xfrm>
          <a:prstGeom prst="rect">
            <a:avLst/>
          </a:prstGeom>
          <a:noFill/>
        </p:spPr>
        <p:txBody>
          <a:bodyPr wrap="square">
            <a:spAutoFit/>
          </a:bodyPr>
          <a:lstStyle/>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2S system combine the use of gondola and reversable rope system. There are separate ropes that provide the track and haul cable.</a:t>
            </a:r>
          </a:p>
          <a:p>
            <a:pPr marL="285750" indent="-285750" algn="just">
              <a:buFont typeface="Wingdings" panose="05000000000000000000" pitchFamily="2" charset="2"/>
              <a:buChar char="Ø"/>
            </a:pPr>
            <a:endParaRPr lang="en-US" sz="1700" dirty="0">
              <a:latin typeface="Trebuchet MS" panose="020B0603020202020204" pitchFamily="34" charset="0"/>
              <a:cs typeface="Arial" panose="020B0604020202020204" pitchFamily="34" charset="0"/>
            </a:endParaRP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Allows longer spans to be achieved between supports.</a:t>
            </a:r>
          </a:p>
          <a:p>
            <a:pPr marL="285750" indent="-285750" algn="just">
              <a:buFont typeface="Wingdings" panose="05000000000000000000" pitchFamily="2" charset="2"/>
              <a:buChar char="Ø"/>
            </a:pPr>
            <a:endParaRPr lang="en-US" sz="1700" dirty="0">
              <a:latin typeface="Trebuchet MS" panose="020B0603020202020204" pitchFamily="34" charset="0"/>
              <a:cs typeface="Arial" panose="020B0604020202020204" pitchFamily="34" charset="0"/>
            </a:endParaRP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Provides improved and higher capacity and efficient operation at the terminals.</a:t>
            </a:r>
          </a:p>
        </p:txBody>
      </p:sp>
      <p:pic>
        <p:nvPicPr>
          <p:cNvPr id="8" name="Picture 7" descr="A picture containing sky, outdoor, water, mountain&#10;&#10;Description automatically generated">
            <a:extLst>
              <a:ext uri="{FF2B5EF4-FFF2-40B4-BE49-F238E27FC236}">
                <a16:creationId xmlns:a16="http://schemas.microsoft.com/office/drawing/2014/main" id="{6B3D5813-D85D-7616-B19B-3B941CFD6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2560" y="228600"/>
            <a:ext cx="4414520" cy="2653556"/>
          </a:xfrm>
          <a:prstGeom prst="rect">
            <a:avLst/>
          </a:prstGeom>
        </p:spPr>
      </p:pic>
      <p:sp>
        <p:nvSpPr>
          <p:cNvPr id="9" name="Title 3">
            <a:extLst>
              <a:ext uri="{FF2B5EF4-FFF2-40B4-BE49-F238E27FC236}">
                <a16:creationId xmlns:a16="http://schemas.microsoft.com/office/drawing/2014/main" id="{7358C2BC-5DC2-795F-5559-A357D0C147FA}"/>
              </a:ext>
            </a:extLst>
          </p:cNvPr>
          <p:cNvSpPr txBox="1">
            <a:spLocks/>
          </p:cNvSpPr>
          <p:nvPr/>
        </p:nvSpPr>
        <p:spPr bwMode="gray">
          <a:xfrm>
            <a:off x="152400" y="304800"/>
            <a:ext cx="2590800" cy="2215991"/>
          </a:xfrm>
          <a:prstGeom prst="rect">
            <a:avLst/>
          </a:prstGeom>
        </p:spPr>
        <p:txBody>
          <a:bodyPr vert="horz" wrap="square" lIns="0" tIns="0" rIns="0" bIns="0" rtlCol="0" anchor="t" anchorCtr="0">
            <a:noAutofit/>
          </a:bodyPr>
          <a:lstStyle>
            <a:lvl1pPr marL="0" algn="l" defTabSz="914400" rtl="0" eaLnBrk="1" latinLnBrk="0" hangingPunct="1">
              <a:lnSpc>
                <a:spcPct val="90000"/>
              </a:lnSpc>
              <a:spcBef>
                <a:spcPts val="0"/>
              </a:spcBef>
              <a:spcAft>
                <a:spcPts val="0"/>
              </a:spcAft>
              <a:buNone/>
              <a:defRPr sz="2000" b="1" kern="1200">
                <a:solidFill>
                  <a:schemeClr val="tx2"/>
                </a:solidFill>
                <a:latin typeface="+mj-lt"/>
                <a:ea typeface="+mj-ea"/>
                <a:cs typeface="+mj-cs"/>
              </a:defRPr>
            </a:lvl1pPr>
          </a:lstStyle>
          <a:p>
            <a:r>
              <a:rPr lang="en-IN" dirty="0"/>
              <a:t>Bi-Cable Detachable Gondola (2S)</a:t>
            </a:r>
            <a:br>
              <a:rPr lang="en-IN" dirty="0"/>
            </a:br>
            <a:br>
              <a:rPr lang="en-IN" dirty="0"/>
            </a:br>
            <a:endParaRPr lang="en-IN" dirty="0"/>
          </a:p>
        </p:txBody>
      </p:sp>
      <p:sp>
        <p:nvSpPr>
          <p:cNvPr id="12" name="Title 3">
            <a:extLst>
              <a:ext uri="{FF2B5EF4-FFF2-40B4-BE49-F238E27FC236}">
                <a16:creationId xmlns:a16="http://schemas.microsoft.com/office/drawing/2014/main" id="{2CE56AFA-0F19-61F1-43B0-1AFA58147CC1}"/>
              </a:ext>
            </a:extLst>
          </p:cNvPr>
          <p:cNvSpPr>
            <a:spLocks noGrp="1"/>
          </p:cNvSpPr>
          <p:nvPr>
            <p:ph type="title"/>
          </p:nvPr>
        </p:nvSpPr>
        <p:spPr>
          <a:xfrm>
            <a:off x="203200" y="3334256"/>
            <a:ext cx="2590800" cy="2215991"/>
          </a:xfrm>
        </p:spPr>
        <p:txBody>
          <a:bodyPr/>
          <a:lstStyle/>
          <a:p>
            <a:r>
              <a:rPr lang="en-IN" dirty="0"/>
              <a:t>Tri-Cable Detachable Gondola (3S)</a:t>
            </a:r>
            <a:br>
              <a:rPr lang="en-IN" dirty="0"/>
            </a:br>
            <a:br>
              <a:rPr lang="en-IN" dirty="0"/>
            </a:br>
            <a:endParaRPr lang="en-IN" dirty="0"/>
          </a:p>
        </p:txBody>
      </p:sp>
      <p:sp>
        <p:nvSpPr>
          <p:cNvPr id="13" name="TextBox 12">
            <a:extLst>
              <a:ext uri="{FF2B5EF4-FFF2-40B4-BE49-F238E27FC236}">
                <a16:creationId xmlns:a16="http://schemas.microsoft.com/office/drawing/2014/main" id="{076366AF-D730-627D-AD47-2FAE833794A6}"/>
              </a:ext>
            </a:extLst>
          </p:cNvPr>
          <p:cNvSpPr txBox="1"/>
          <p:nvPr/>
        </p:nvSpPr>
        <p:spPr>
          <a:xfrm>
            <a:off x="3017520" y="3324096"/>
            <a:ext cx="4688840" cy="3493264"/>
          </a:xfrm>
          <a:prstGeom prst="rect">
            <a:avLst/>
          </a:prstGeom>
          <a:noFill/>
        </p:spPr>
        <p:txBody>
          <a:bodyPr wrap="square">
            <a:spAutoFit/>
          </a:bodyPr>
          <a:lstStyle/>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Static cables provide the support ropes or track cables and a third cable provides the drive or haul cable from the cable car cabins detach themselves at embarkation stations. </a:t>
            </a: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Has two stationary track cables.</a:t>
            </a: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More expensive to develop, deploy and operate than MGD and 2S system.</a:t>
            </a: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Has higher passenger capacity and operate at higher speed.</a:t>
            </a: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Improved stability in high wind conditions.</a:t>
            </a: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Ability to utilize longer spans and lower energy consumption.</a:t>
            </a:r>
          </a:p>
        </p:txBody>
      </p:sp>
      <p:pic>
        <p:nvPicPr>
          <p:cNvPr id="14" name="Picture 13">
            <a:extLst>
              <a:ext uri="{FF2B5EF4-FFF2-40B4-BE49-F238E27FC236}">
                <a16:creationId xmlns:a16="http://schemas.microsoft.com/office/drawing/2014/main" id="{2DDF96D4-39A7-4D64-0E4E-996A440FB3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2560" y="3324096"/>
            <a:ext cx="4409440" cy="3493265"/>
          </a:xfrm>
          <a:prstGeom prst="rect">
            <a:avLst/>
          </a:prstGeom>
        </p:spPr>
      </p:pic>
    </p:spTree>
    <p:extLst>
      <p:ext uri="{BB962C8B-B14F-4D97-AF65-F5344CB8AC3E}">
        <p14:creationId xmlns:p14="http://schemas.microsoft.com/office/powerpoint/2010/main" val="1272497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E92D0A85-BE7F-457E-86BB-C0B8408F94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5" name="Object 24" hidden="1">
                        <a:extLst>
                          <a:ext uri="{FF2B5EF4-FFF2-40B4-BE49-F238E27FC236}">
                            <a16:creationId xmlns:a16="http://schemas.microsoft.com/office/drawing/2014/main" id="{E92D0A85-BE7F-457E-86BB-C0B8408F94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C98D533-469F-0032-EF2A-DB90ADD908F7}"/>
              </a:ext>
            </a:extLst>
          </p:cNvPr>
          <p:cNvSpPr txBox="1"/>
          <p:nvPr/>
        </p:nvSpPr>
        <p:spPr>
          <a:xfrm>
            <a:off x="3007360" y="4572000"/>
            <a:ext cx="4688840" cy="2185214"/>
          </a:xfrm>
          <a:prstGeom prst="rect">
            <a:avLst/>
          </a:prstGeom>
          <a:noFill/>
        </p:spPr>
        <p:txBody>
          <a:bodyPr wrap="square">
            <a:spAutoFit/>
          </a:bodyPr>
          <a:lstStyle/>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Two cabins are attached and suspended from one or more fixed cables form the track and the cable car is pulled by haul cable. </a:t>
            </a:r>
          </a:p>
          <a:p>
            <a:pPr marL="285750" indent="-285750" algn="just">
              <a:buFont typeface="Wingdings" panose="05000000000000000000" pitchFamily="2" charset="2"/>
              <a:buChar char="Ø"/>
            </a:pPr>
            <a:endParaRPr lang="en-US" sz="1700" dirty="0">
              <a:latin typeface="Trebuchet MS" panose="020B0603020202020204" pitchFamily="34" charset="0"/>
              <a:cs typeface="Arial" panose="020B0604020202020204" pitchFamily="34" charset="0"/>
            </a:endParaRP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The system pulls one car down the line and uses the weight of the car moving downhill to pull the reciprocal car uphill.</a:t>
            </a:r>
          </a:p>
        </p:txBody>
      </p:sp>
      <p:sp>
        <p:nvSpPr>
          <p:cNvPr id="9" name="Title 3">
            <a:extLst>
              <a:ext uri="{FF2B5EF4-FFF2-40B4-BE49-F238E27FC236}">
                <a16:creationId xmlns:a16="http://schemas.microsoft.com/office/drawing/2014/main" id="{7358C2BC-5DC2-795F-5559-A357D0C147FA}"/>
              </a:ext>
            </a:extLst>
          </p:cNvPr>
          <p:cNvSpPr txBox="1">
            <a:spLocks/>
          </p:cNvSpPr>
          <p:nvPr/>
        </p:nvSpPr>
        <p:spPr bwMode="gray">
          <a:xfrm>
            <a:off x="228600" y="4642009"/>
            <a:ext cx="2590800" cy="2215991"/>
          </a:xfrm>
          <a:prstGeom prst="rect">
            <a:avLst/>
          </a:prstGeom>
        </p:spPr>
        <p:txBody>
          <a:bodyPr vert="horz" wrap="square" lIns="0" tIns="0" rIns="0" bIns="0" rtlCol="0" anchor="t" anchorCtr="0">
            <a:noAutofit/>
          </a:bodyPr>
          <a:lstStyle>
            <a:lvl1pPr marL="0" algn="l" defTabSz="914400" rtl="0" eaLnBrk="1" latinLnBrk="0" hangingPunct="1">
              <a:lnSpc>
                <a:spcPct val="90000"/>
              </a:lnSpc>
              <a:spcBef>
                <a:spcPts val="0"/>
              </a:spcBef>
              <a:spcAft>
                <a:spcPts val="0"/>
              </a:spcAft>
              <a:buNone/>
              <a:defRPr sz="2000" b="1" kern="1200">
                <a:solidFill>
                  <a:schemeClr val="tx2"/>
                </a:solidFill>
                <a:latin typeface="+mj-lt"/>
                <a:ea typeface="+mj-ea"/>
                <a:cs typeface="+mj-cs"/>
              </a:defRPr>
            </a:lvl1pPr>
          </a:lstStyle>
          <a:p>
            <a:r>
              <a:rPr lang="en-US" dirty="0"/>
              <a:t>Aerial Tram / Zig Back ropeway</a:t>
            </a:r>
          </a:p>
          <a:p>
            <a:br>
              <a:rPr lang="en-IN" dirty="0"/>
            </a:br>
            <a:br>
              <a:rPr lang="en-IN" dirty="0"/>
            </a:br>
            <a:endParaRPr lang="en-IN" dirty="0"/>
          </a:p>
        </p:txBody>
      </p:sp>
      <p:pic>
        <p:nvPicPr>
          <p:cNvPr id="5" name="Picture 4" descr="A cable car above a city&#10;&#10;Description automatically generated">
            <a:extLst>
              <a:ext uri="{FF2B5EF4-FFF2-40B4-BE49-F238E27FC236}">
                <a16:creationId xmlns:a16="http://schemas.microsoft.com/office/drawing/2014/main" id="{64F70CC2-3514-7BF9-77E1-98CBC1B5B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4572000"/>
            <a:ext cx="4495800" cy="2286000"/>
          </a:xfrm>
          <a:prstGeom prst="rect">
            <a:avLst/>
          </a:prstGeom>
        </p:spPr>
      </p:pic>
      <p:sp>
        <p:nvSpPr>
          <p:cNvPr id="12" name="Title 3">
            <a:extLst>
              <a:ext uri="{FF2B5EF4-FFF2-40B4-BE49-F238E27FC236}">
                <a16:creationId xmlns:a16="http://schemas.microsoft.com/office/drawing/2014/main" id="{BA688533-74BB-B293-D1C8-DE32564628C7}"/>
              </a:ext>
            </a:extLst>
          </p:cNvPr>
          <p:cNvSpPr>
            <a:spLocks noGrp="1"/>
          </p:cNvSpPr>
          <p:nvPr>
            <p:ph type="title"/>
          </p:nvPr>
        </p:nvSpPr>
        <p:spPr>
          <a:xfrm>
            <a:off x="228600" y="157480"/>
            <a:ext cx="2590800" cy="2215991"/>
          </a:xfrm>
        </p:spPr>
        <p:txBody>
          <a:bodyPr/>
          <a:lstStyle/>
          <a:p>
            <a:r>
              <a:rPr lang="en-US" dirty="0" err="1"/>
              <a:t>Funitel</a:t>
            </a:r>
            <a:r>
              <a:rPr lang="en-US" dirty="0"/>
              <a:t> cable car system (FUNI)</a:t>
            </a:r>
            <a:br>
              <a:rPr lang="en-US" dirty="0"/>
            </a:br>
            <a:br>
              <a:rPr lang="en-US" dirty="0"/>
            </a:br>
            <a:br>
              <a:rPr lang="en-IN" dirty="0"/>
            </a:br>
            <a:br>
              <a:rPr lang="en-IN" dirty="0"/>
            </a:br>
            <a:endParaRPr lang="en-IN" dirty="0"/>
          </a:p>
        </p:txBody>
      </p:sp>
      <p:sp>
        <p:nvSpPr>
          <p:cNvPr id="13" name="TextBox 12">
            <a:extLst>
              <a:ext uri="{FF2B5EF4-FFF2-40B4-BE49-F238E27FC236}">
                <a16:creationId xmlns:a16="http://schemas.microsoft.com/office/drawing/2014/main" id="{6A8610B7-758A-9D7B-991B-29463BD66E05}"/>
              </a:ext>
            </a:extLst>
          </p:cNvPr>
          <p:cNvSpPr txBox="1"/>
          <p:nvPr/>
        </p:nvSpPr>
        <p:spPr>
          <a:xfrm>
            <a:off x="3007360" y="76200"/>
            <a:ext cx="4612640" cy="4278094"/>
          </a:xfrm>
          <a:prstGeom prst="rect">
            <a:avLst/>
          </a:prstGeom>
          <a:noFill/>
        </p:spPr>
        <p:txBody>
          <a:bodyPr wrap="square">
            <a:spAutoFit/>
          </a:bodyPr>
          <a:lstStyle/>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Consists of one or two loops of cable which span between two terminals and are supported over intermediate towers.</a:t>
            </a:r>
          </a:p>
          <a:p>
            <a:pPr marL="285750" indent="-285750" algn="just">
              <a:buFont typeface="Wingdings" panose="05000000000000000000" pitchFamily="2" charset="2"/>
              <a:buChar char="Ø"/>
            </a:pPr>
            <a:endParaRPr lang="en-US" sz="1700" dirty="0">
              <a:latin typeface="Trebuchet MS" panose="020B0603020202020204" pitchFamily="34" charset="0"/>
              <a:cs typeface="Arial" panose="020B0604020202020204" pitchFamily="34" charset="0"/>
            </a:endParaRP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To provide stability to cabins, cables are arranged in two pairs moving in separate directions.</a:t>
            </a:r>
          </a:p>
          <a:p>
            <a:pPr marL="285750" indent="-285750" algn="just">
              <a:buFont typeface="Wingdings" panose="05000000000000000000" pitchFamily="2" charset="2"/>
              <a:buChar char="Ø"/>
            </a:pPr>
            <a:endParaRPr lang="en-US" sz="1700" dirty="0">
              <a:latin typeface="Trebuchet MS" panose="020B0603020202020204" pitchFamily="34" charset="0"/>
              <a:cs typeface="Arial" panose="020B0604020202020204" pitchFamily="34" charset="0"/>
            </a:endParaRP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Generally used to transport skiers.</a:t>
            </a:r>
          </a:p>
          <a:p>
            <a:pPr marL="285750" indent="-285750" algn="just">
              <a:buFont typeface="Wingdings" panose="05000000000000000000" pitchFamily="2" charset="2"/>
              <a:buChar char="Ø"/>
            </a:pPr>
            <a:endParaRPr lang="en-US" sz="1700" dirty="0">
              <a:latin typeface="Trebuchet MS" panose="020B0603020202020204" pitchFamily="34" charset="0"/>
              <a:cs typeface="Arial" panose="020B0604020202020204" pitchFamily="34" charset="0"/>
            </a:endParaRP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Provides fast and efficient way to get to transport people to a higher altitude.</a:t>
            </a:r>
          </a:p>
          <a:p>
            <a:pPr marL="285750" indent="-285750" algn="just">
              <a:buFont typeface="Wingdings" panose="05000000000000000000" pitchFamily="2" charset="2"/>
              <a:buChar char="Ø"/>
            </a:pPr>
            <a:endParaRPr lang="en-US" sz="1700" dirty="0">
              <a:latin typeface="Trebuchet MS" panose="020B0603020202020204" pitchFamily="34" charset="0"/>
              <a:cs typeface="Arial" panose="020B0604020202020204" pitchFamily="34" charset="0"/>
            </a:endParaRPr>
          </a:p>
          <a:p>
            <a:pPr marL="285750" indent="-285750" algn="just">
              <a:buFont typeface="Wingdings" panose="05000000000000000000" pitchFamily="2" charset="2"/>
              <a:buChar char="Ø"/>
            </a:pPr>
            <a:r>
              <a:rPr lang="en-US" sz="1700" dirty="0">
                <a:latin typeface="Trebuchet MS" panose="020B0603020202020204" pitchFamily="34" charset="0"/>
                <a:cs typeface="Arial" panose="020B0604020202020204" pitchFamily="34" charset="0"/>
              </a:rPr>
              <a:t>It differs from a standard gondola lift through the use of two arms attached to two parallel overhead cables.</a:t>
            </a:r>
          </a:p>
        </p:txBody>
      </p:sp>
      <p:pic>
        <p:nvPicPr>
          <p:cNvPr id="14" name="Picture 13" descr="A picture containing text, sky, snow, outdoor&#10;&#10;Description automatically generated">
            <a:extLst>
              <a:ext uri="{FF2B5EF4-FFF2-40B4-BE49-F238E27FC236}">
                <a16:creationId xmlns:a16="http://schemas.microsoft.com/office/drawing/2014/main" id="{74DFE9CB-BDAC-958A-BAAD-DE8471824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200" y="157480"/>
            <a:ext cx="4495800" cy="4109720"/>
          </a:xfrm>
          <a:prstGeom prst="rect">
            <a:avLst/>
          </a:prstGeom>
        </p:spPr>
      </p:pic>
    </p:spTree>
    <p:extLst>
      <p:ext uri="{BB962C8B-B14F-4D97-AF65-F5344CB8AC3E}">
        <p14:creationId xmlns:p14="http://schemas.microsoft.com/office/powerpoint/2010/main" val="1999094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E92D0A85-BE7F-457E-86BB-C0B8408F94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5" name="Object 24" hidden="1">
                        <a:extLst>
                          <a:ext uri="{FF2B5EF4-FFF2-40B4-BE49-F238E27FC236}">
                            <a16:creationId xmlns:a16="http://schemas.microsoft.com/office/drawing/2014/main" id="{E92D0A85-BE7F-457E-86BB-C0B8408F94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7DEAE5DC-FE95-2C42-B5DC-3E7A2F1E7BFE}"/>
              </a:ext>
            </a:extLst>
          </p:cNvPr>
          <p:cNvSpPr>
            <a:spLocks noGrp="1"/>
          </p:cNvSpPr>
          <p:nvPr>
            <p:ph type="title"/>
          </p:nvPr>
        </p:nvSpPr>
        <p:spPr>
          <a:xfrm>
            <a:off x="228600" y="304800"/>
            <a:ext cx="2590800" cy="2215991"/>
          </a:xfrm>
        </p:spPr>
        <p:txBody>
          <a:bodyPr/>
          <a:lstStyle/>
          <a:p>
            <a:r>
              <a:rPr lang="en-US" dirty="0"/>
              <a:t>Comparison of Ropeway systems</a:t>
            </a:r>
            <a:br>
              <a:rPr lang="en-US" dirty="0"/>
            </a:br>
            <a:br>
              <a:rPr lang="en-US" dirty="0"/>
            </a:br>
            <a:br>
              <a:rPr lang="en-US" dirty="0"/>
            </a:br>
            <a:br>
              <a:rPr lang="en-IN" dirty="0"/>
            </a:br>
            <a:br>
              <a:rPr lang="en-IN" dirty="0"/>
            </a:br>
            <a:endParaRPr lang="en-IN" dirty="0"/>
          </a:p>
        </p:txBody>
      </p:sp>
      <p:graphicFrame>
        <p:nvGraphicFramePr>
          <p:cNvPr id="8" name="Table 7">
            <a:extLst>
              <a:ext uri="{FF2B5EF4-FFF2-40B4-BE49-F238E27FC236}">
                <a16:creationId xmlns:a16="http://schemas.microsoft.com/office/drawing/2014/main" id="{548C1649-1224-2CD9-6577-28A464C0A94A}"/>
              </a:ext>
            </a:extLst>
          </p:cNvPr>
          <p:cNvGraphicFramePr>
            <a:graphicFrameLocks noGrp="1"/>
          </p:cNvGraphicFramePr>
          <p:nvPr/>
        </p:nvGraphicFramePr>
        <p:xfrm>
          <a:off x="3048001" y="1066800"/>
          <a:ext cx="9143999" cy="4663440"/>
        </p:xfrm>
        <a:graphic>
          <a:graphicData uri="http://schemas.openxmlformats.org/drawingml/2006/table">
            <a:tbl>
              <a:tblPr firstRow="1" bandRow="1">
                <a:tableStyleId>{10A1B5D5-9B99-4C35-A422-299274C87663}</a:tableStyleId>
              </a:tblPr>
              <a:tblGrid>
                <a:gridCol w="2209799">
                  <a:extLst>
                    <a:ext uri="{9D8B030D-6E8A-4147-A177-3AD203B41FA5}">
                      <a16:colId xmlns:a16="http://schemas.microsoft.com/office/drawing/2014/main" val="1435544605"/>
                    </a:ext>
                  </a:extLst>
                </a:gridCol>
                <a:gridCol w="1219200">
                  <a:extLst>
                    <a:ext uri="{9D8B030D-6E8A-4147-A177-3AD203B41FA5}">
                      <a16:colId xmlns:a16="http://schemas.microsoft.com/office/drawing/2014/main" val="1950686482"/>
                    </a:ext>
                  </a:extLst>
                </a:gridCol>
                <a:gridCol w="1524000">
                  <a:extLst>
                    <a:ext uri="{9D8B030D-6E8A-4147-A177-3AD203B41FA5}">
                      <a16:colId xmlns:a16="http://schemas.microsoft.com/office/drawing/2014/main" val="969250341"/>
                    </a:ext>
                  </a:extLst>
                </a:gridCol>
                <a:gridCol w="1600200">
                  <a:extLst>
                    <a:ext uri="{9D8B030D-6E8A-4147-A177-3AD203B41FA5}">
                      <a16:colId xmlns:a16="http://schemas.microsoft.com/office/drawing/2014/main" val="1333250443"/>
                    </a:ext>
                  </a:extLst>
                </a:gridCol>
                <a:gridCol w="1219200">
                  <a:extLst>
                    <a:ext uri="{9D8B030D-6E8A-4147-A177-3AD203B41FA5}">
                      <a16:colId xmlns:a16="http://schemas.microsoft.com/office/drawing/2014/main" val="4043807452"/>
                    </a:ext>
                  </a:extLst>
                </a:gridCol>
                <a:gridCol w="1371600">
                  <a:extLst>
                    <a:ext uri="{9D8B030D-6E8A-4147-A177-3AD203B41FA5}">
                      <a16:colId xmlns:a16="http://schemas.microsoft.com/office/drawing/2014/main" val="2284146663"/>
                    </a:ext>
                  </a:extLst>
                </a:gridCol>
              </a:tblGrid>
              <a:tr h="691238">
                <a:tc>
                  <a:txBody>
                    <a:bodyPr/>
                    <a:lstStyle/>
                    <a:p>
                      <a:pPr algn="ctr"/>
                      <a:r>
                        <a:rPr lang="en-US" sz="1800" b="1" dirty="0">
                          <a:latin typeface="Trebuchet MS" panose="020B0603020202020204" pitchFamily="34" charset="0"/>
                        </a:rPr>
                        <a:t>Aerial Ropeway System</a:t>
                      </a:r>
                      <a:endParaRPr lang="en-IN" sz="1800" b="1" dirty="0">
                        <a:latin typeface="Trebuchet MS" panose="020B0603020202020204" pitchFamily="34" charset="0"/>
                      </a:endParaRPr>
                    </a:p>
                  </a:txBody>
                  <a:tcPr anchor="ctr"/>
                </a:tc>
                <a:tc>
                  <a:txBody>
                    <a:bodyPr/>
                    <a:lstStyle/>
                    <a:p>
                      <a:pPr algn="ctr"/>
                      <a:r>
                        <a:rPr lang="en-US" sz="1800" b="1" dirty="0">
                          <a:latin typeface="Trebuchet MS" panose="020B0603020202020204" pitchFamily="34" charset="0"/>
                        </a:rPr>
                        <a:t>Max Capacity</a:t>
                      </a:r>
                    </a:p>
                    <a:p>
                      <a:pPr algn="ctr"/>
                      <a:r>
                        <a:rPr lang="en-US" sz="1800" b="1" dirty="0">
                          <a:latin typeface="Trebuchet MS" panose="020B0603020202020204" pitchFamily="34" charset="0"/>
                        </a:rPr>
                        <a:t>(PPHD)</a:t>
                      </a:r>
                      <a:endParaRPr lang="en-IN" sz="1800" b="1" dirty="0">
                        <a:latin typeface="Trebuchet MS" panose="020B0603020202020204" pitchFamily="34" charset="0"/>
                      </a:endParaRPr>
                    </a:p>
                  </a:txBody>
                  <a:tcPr anchor="ctr"/>
                </a:tc>
                <a:tc>
                  <a:txBody>
                    <a:bodyPr/>
                    <a:lstStyle/>
                    <a:p>
                      <a:pPr algn="ctr"/>
                      <a:r>
                        <a:rPr lang="en-US" sz="1800" b="1" dirty="0">
                          <a:latin typeface="Trebuchet MS" panose="020B0603020202020204" pitchFamily="34" charset="0"/>
                        </a:rPr>
                        <a:t>Cabin Capacity</a:t>
                      </a:r>
                    </a:p>
                    <a:p>
                      <a:pPr algn="ctr"/>
                      <a:r>
                        <a:rPr lang="en-US" sz="1800" b="1" dirty="0">
                          <a:latin typeface="Trebuchet MS" panose="020B0603020202020204" pitchFamily="34" charset="0"/>
                        </a:rPr>
                        <a:t>(Persons)</a:t>
                      </a:r>
                      <a:endParaRPr lang="en-IN" sz="1800" b="1" dirty="0">
                        <a:latin typeface="Trebuchet MS" panose="020B0603020202020204" pitchFamily="34" charset="0"/>
                      </a:endParaRPr>
                    </a:p>
                  </a:txBody>
                  <a:tcPr anchor="ctr"/>
                </a:tc>
                <a:tc>
                  <a:txBody>
                    <a:bodyPr/>
                    <a:lstStyle/>
                    <a:p>
                      <a:pPr algn="ctr"/>
                      <a:r>
                        <a:rPr lang="en-US" sz="1800" b="1" dirty="0">
                          <a:latin typeface="Trebuchet MS" panose="020B0603020202020204" pitchFamily="34" charset="0"/>
                        </a:rPr>
                        <a:t>Max Tower Spacing</a:t>
                      </a:r>
                    </a:p>
                    <a:p>
                      <a:pPr algn="ctr"/>
                      <a:r>
                        <a:rPr lang="en-US" sz="1800" b="1" dirty="0">
                          <a:latin typeface="Trebuchet MS" panose="020B0603020202020204" pitchFamily="34" charset="0"/>
                        </a:rPr>
                        <a:t>(m)</a:t>
                      </a:r>
                      <a:endParaRPr lang="en-IN" sz="1800" b="1" dirty="0">
                        <a:latin typeface="Trebuchet MS" panose="020B0603020202020204" pitchFamily="34" charset="0"/>
                      </a:endParaRPr>
                    </a:p>
                  </a:txBody>
                  <a:tcPr anchor="ctr"/>
                </a:tc>
                <a:tc>
                  <a:txBody>
                    <a:bodyPr/>
                    <a:lstStyle/>
                    <a:p>
                      <a:pPr algn="ctr"/>
                      <a:r>
                        <a:rPr lang="en-US" sz="1800" b="1" dirty="0">
                          <a:latin typeface="Trebuchet MS" panose="020B0603020202020204" pitchFamily="34" charset="0"/>
                        </a:rPr>
                        <a:t>Land Use</a:t>
                      </a:r>
                      <a:endParaRPr lang="en-IN" sz="1800" b="1" dirty="0">
                        <a:latin typeface="Trebuchet MS" panose="020B0603020202020204" pitchFamily="34" charset="0"/>
                      </a:endParaRPr>
                    </a:p>
                  </a:txBody>
                  <a:tcPr anchor="ctr"/>
                </a:tc>
                <a:tc>
                  <a:txBody>
                    <a:bodyPr/>
                    <a:lstStyle/>
                    <a:p>
                      <a:pPr algn="ctr"/>
                      <a:r>
                        <a:rPr lang="en-US" sz="1800" b="1" dirty="0">
                          <a:latin typeface="Trebuchet MS" panose="020B0603020202020204" pitchFamily="34" charset="0"/>
                        </a:rPr>
                        <a:t>Relative Capital Costs</a:t>
                      </a:r>
                      <a:endParaRPr lang="en-IN" sz="1800" b="1" dirty="0">
                        <a:latin typeface="Trebuchet MS" panose="020B0603020202020204" pitchFamily="34" charset="0"/>
                      </a:endParaRPr>
                    </a:p>
                  </a:txBody>
                  <a:tcPr anchor="ctr"/>
                </a:tc>
                <a:extLst>
                  <a:ext uri="{0D108BD9-81ED-4DB2-BD59-A6C34878D82A}">
                    <a16:rowId xmlns:a16="http://schemas.microsoft.com/office/drawing/2014/main" val="1782753910"/>
                  </a:ext>
                </a:extLst>
              </a:tr>
              <a:tr h="691238">
                <a:tc>
                  <a:txBody>
                    <a:bodyPr/>
                    <a:lstStyle/>
                    <a:p>
                      <a:r>
                        <a:rPr lang="en-US" sz="1800" b="1" dirty="0">
                          <a:latin typeface="Trebuchet MS" panose="020B0603020202020204" pitchFamily="34" charset="0"/>
                        </a:rPr>
                        <a:t>Monocable Detachable Gondola (MGD)</a:t>
                      </a:r>
                      <a:endParaRPr lang="en-IN" sz="1800" b="1"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4,500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10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400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Low</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Low</a:t>
                      </a:r>
                      <a:endParaRPr lang="en-IN" sz="1800" dirty="0">
                        <a:latin typeface="Trebuchet MS" panose="020B0603020202020204" pitchFamily="34" charset="0"/>
                      </a:endParaRPr>
                    </a:p>
                  </a:txBody>
                  <a:tcPr anchor="ctr"/>
                </a:tc>
                <a:extLst>
                  <a:ext uri="{0D108BD9-81ED-4DB2-BD59-A6C34878D82A}">
                    <a16:rowId xmlns:a16="http://schemas.microsoft.com/office/drawing/2014/main" val="3871671921"/>
                  </a:ext>
                </a:extLst>
              </a:tr>
              <a:tr h="691238">
                <a:tc>
                  <a:txBody>
                    <a:bodyPr/>
                    <a:lstStyle/>
                    <a:p>
                      <a:r>
                        <a:rPr lang="en-US" sz="1800" b="1" dirty="0">
                          <a:latin typeface="Trebuchet MS" panose="020B0603020202020204" pitchFamily="34" charset="0"/>
                        </a:rPr>
                        <a:t>Bi-cable Detachable Gondola (2S)</a:t>
                      </a:r>
                    </a:p>
                  </a:txBody>
                  <a:tcPr anchor="ctr"/>
                </a:tc>
                <a:tc>
                  <a:txBody>
                    <a:bodyPr/>
                    <a:lstStyle/>
                    <a:p>
                      <a:pPr algn="ctr"/>
                      <a:r>
                        <a:rPr lang="en-US" sz="1800" dirty="0">
                          <a:latin typeface="Trebuchet MS" panose="020B0603020202020204" pitchFamily="34" charset="0"/>
                        </a:rPr>
                        <a:t>5,000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15</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700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Medium</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High</a:t>
                      </a:r>
                      <a:endParaRPr lang="en-IN" sz="1800" dirty="0">
                        <a:latin typeface="Trebuchet MS" panose="020B0603020202020204" pitchFamily="34" charset="0"/>
                      </a:endParaRPr>
                    </a:p>
                  </a:txBody>
                  <a:tcPr anchor="ctr"/>
                </a:tc>
                <a:extLst>
                  <a:ext uri="{0D108BD9-81ED-4DB2-BD59-A6C34878D82A}">
                    <a16:rowId xmlns:a16="http://schemas.microsoft.com/office/drawing/2014/main" val="998913413"/>
                  </a:ext>
                </a:extLst>
              </a:tr>
              <a:tr h="691238">
                <a:tc>
                  <a:txBody>
                    <a:bodyPr/>
                    <a:lstStyle/>
                    <a:p>
                      <a:r>
                        <a:rPr lang="en-US" sz="1800" b="1" dirty="0">
                          <a:latin typeface="Trebuchet MS" panose="020B0603020202020204" pitchFamily="34" charset="0"/>
                        </a:rPr>
                        <a:t>Tri-cable Detachable Gondola (3S)</a:t>
                      </a:r>
                      <a:endParaRPr lang="en-IN" sz="1800" b="1"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6,000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36</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2,500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High</a:t>
                      </a:r>
                      <a:endParaRPr lang="en-IN" sz="1800" dirty="0">
                        <a:latin typeface="Trebuchet MS" panose="020B0603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High</a:t>
                      </a:r>
                      <a:endParaRPr lang="en-IN" sz="1800" dirty="0">
                        <a:latin typeface="Trebuchet MS" panose="020B0603020202020204" pitchFamily="34" charset="0"/>
                      </a:endParaRPr>
                    </a:p>
                  </a:txBody>
                  <a:tcPr anchor="ctr"/>
                </a:tc>
                <a:extLst>
                  <a:ext uri="{0D108BD9-81ED-4DB2-BD59-A6C34878D82A}">
                    <a16:rowId xmlns:a16="http://schemas.microsoft.com/office/drawing/2014/main" val="207104027"/>
                  </a:ext>
                </a:extLst>
              </a:tr>
              <a:tr h="215643">
                <a:tc>
                  <a:txBody>
                    <a:bodyPr/>
                    <a:lstStyle/>
                    <a:p>
                      <a:r>
                        <a:rPr lang="en-US" sz="1800" b="1" dirty="0" err="1">
                          <a:latin typeface="Trebuchet MS" panose="020B0603020202020204" pitchFamily="34" charset="0"/>
                        </a:rPr>
                        <a:t>Funitel</a:t>
                      </a:r>
                      <a:endParaRPr lang="en-IN" sz="1800" b="1"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5,000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24</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800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High</a:t>
                      </a:r>
                      <a:endParaRPr lang="en-IN" sz="1800" dirty="0">
                        <a:latin typeface="Trebuchet MS" panose="020B0603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High</a:t>
                      </a:r>
                      <a:endParaRPr lang="en-IN" sz="1800" dirty="0">
                        <a:latin typeface="Trebuchet MS" panose="020B0603020202020204" pitchFamily="34" charset="0"/>
                      </a:endParaRPr>
                    </a:p>
                  </a:txBody>
                  <a:tcPr anchor="ctr"/>
                </a:tc>
                <a:extLst>
                  <a:ext uri="{0D108BD9-81ED-4DB2-BD59-A6C34878D82A}">
                    <a16:rowId xmlns:a16="http://schemas.microsoft.com/office/drawing/2014/main" val="749620961"/>
                  </a:ext>
                </a:extLst>
              </a:tr>
              <a:tr h="372205">
                <a:tc>
                  <a:txBody>
                    <a:bodyPr/>
                    <a:lstStyle/>
                    <a:p>
                      <a:r>
                        <a:rPr lang="en-US" sz="1800" b="1" dirty="0">
                          <a:latin typeface="Trebuchet MS" panose="020B0603020202020204" pitchFamily="34" charset="0"/>
                        </a:rPr>
                        <a:t>Aerial Tram / Zig Back ropeway</a:t>
                      </a:r>
                      <a:endParaRPr lang="en-IN" sz="1800" b="1"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1,500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200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2,500</a:t>
                      </a:r>
                      <a:endParaRPr lang="en-IN" sz="1800" dirty="0">
                        <a:latin typeface="Trebuchet MS" panose="020B0603020202020204" pitchFamily="34" charset="0"/>
                      </a:endParaRPr>
                    </a:p>
                  </a:txBody>
                  <a:tcPr anchor="ctr"/>
                </a:tc>
                <a:tc>
                  <a:txBody>
                    <a:bodyPr/>
                    <a:lstStyle/>
                    <a:p>
                      <a:pPr algn="ctr"/>
                      <a:r>
                        <a:rPr lang="en-US" sz="1800" dirty="0">
                          <a:latin typeface="Trebuchet MS" panose="020B0603020202020204" pitchFamily="34" charset="0"/>
                        </a:rPr>
                        <a:t>High</a:t>
                      </a:r>
                      <a:endParaRPr lang="en-IN" sz="1800" dirty="0">
                        <a:latin typeface="Trebuchet MS" panose="020B0603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High</a:t>
                      </a:r>
                    </a:p>
                  </a:txBody>
                  <a:tcPr anchor="ctr"/>
                </a:tc>
                <a:extLst>
                  <a:ext uri="{0D108BD9-81ED-4DB2-BD59-A6C34878D82A}">
                    <a16:rowId xmlns:a16="http://schemas.microsoft.com/office/drawing/2014/main" val="3166068418"/>
                  </a:ext>
                </a:extLst>
              </a:tr>
            </a:tbl>
          </a:graphicData>
        </a:graphic>
      </p:graphicFrame>
    </p:spTree>
    <p:extLst>
      <p:ext uri="{BB962C8B-B14F-4D97-AF65-F5344CB8AC3E}">
        <p14:creationId xmlns:p14="http://schemas.microsoft.com/office/powerpoint/2010/main" val="2201737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1ED7F-D0BC-EE55-6970-B28388646D2B}"/>
              </a:ext>
            </a:extLst>
          </p:cNvPr>
          <p:cNvSpPr>
            <a:spLocks noGrp="1"/>
          </p:cNvSpPr>
          <p:nvPr>
            <p:ph type="title"/>
          </p:nvPr>
        </p:nvSpPr>
        <p:spPr/>
        <p:txBody>
          <a:bodyPr/>
          <a:lstStyle/>
          <a:p>
            <a:r>
              <a:rPr lang="en-IN" dirty="0"/>
              <a:t>Example for Type of Cabin </a:t>
            </a:r>
          </a:p>
        </p:txBody>
      </p:sp>
      <p:sp>
        <p:nvSpPr>
          <p:cNvPr id="7" name="TextBox 6">
            <a:extLst>
              <a:ext uri="{FF2B5EF4-FFF2-40B4-BE49-F238E27FC236}">
                <a16:creationId xmlns:a16="http://schemas.microsoft.com/office/drawing/2014/main" id="{AE7955C6-3823-AE71-2FE1-24B57CD4546B}"/>
              </a:ext>
            </a:extLst>
          </p:cNvPr>
          <p:cNvSpPr txBox="1"/>
          <p:nvPr/>
        </p:nvSpPr>
        <p:spPr>
          <a:xfrm>
            <a:off x="8762864" y="244951"/>
            <a:ext cx="3078616" cy="1477328"/>
          </a:xfrm>
          <a:prstGeom prst="rect">
            <a:avLst/>
          </a:prstGeom>
          <a:noFill/>
        </p:spPr>
        <p:txBody>
          <a:bodyPr wrap="square">
            <a:spAutoFit/>
          </a:bodyPr>
          <a:lstStyle/>
          <a:p>
            <a:pPr marL="180975" lvl="1" indent="-180975">
              <a:buFont typeface="Arial" panose="020B0604020202020204" pitchFamily="34" charset="0"/>
              <a:buChar char="•"/>
            </a:pPr>
            <a:r>
              <a:rPr lang="de-DE" dirty="0">
                <a:latin typeface="Trebuchet MS" panose="020B0603020202020204" pitchFamily="34" charset="0"/>
              </a:rPr>
              <a:t>10 Seater Cabin</a:t>
            </a:r>
          </a:p>
          <a:p>
            <a:pPr marL="180975" lvl="1" indent="-180975">
              <a:buFont typeface="Arial" panose="020B0604020202020204" pitchFamily="34" charset="0"/>
              <a:buChar char="•"/>
            </a:pPr>
            <a:r>
              <a:rPr lang="de-DE" dirty="0">
                <a:latin typeface="Trebuchet MS" panose="020B0603020202020204" pitchFamily="34" charset="0"/>
              </a:rPr>
              <a:t>Level Walk In</a:t>
            </a:r>
          </a:p>
          <a:p>
            <a:pPr marL="180975" lvl="1" indent="-180975">
              <a:buFont typeface="Arial" panose="020B0604020202020204" pitchFamily="34" charset="0"/>
              <a:buChar char="•"/>
            </a:pPr>
            <a:r>
              <a:rPr lang="de-DE" dirty="0">
                <a:latin typeface="Trebuchet MS" panose="020B0603020202020204" pitchFamily="34" charset="0"/>
              </a:rPr>
              <a:t>Automatic doorsystem</a:t>
            </a:r>
          </a:p>
          <a:p>
            <a:pPr marL="180975" lvl="1" indent="-180975">
              <a:buFont typeface="Arial" panose="020B0604020202020204" pitchFamily="34" charset="0"/>
              <a:buChar char="•"/>
            </a:pPr>
            <a:r>
              <a:rPr lang="de-DE" dirty="0">
                <a:latin typeface="Trebuchet MS" panose="020B0603020202020204" pitchFamily="34" charset="0"/>
              </a:rPr>
              <a:t>Detachable grip-system</a:t>
            </a:r>
          </a:p>
          <a:p>
            <a:pPr marL="180975" lvl="1" indent="-180975">
              <a:buFont typeface="Arial" panose="020B0604020202020204" pitchFamily="34" charset="0"/>
              <a:buChar char="•"/>
            </a:pPr>
            <a:r>
              <a:rPr lang="de-DE" dirty="0">
                <a:latin typeface="Trebuchet MS" panose="020B0603020202020204" pitchFamily="34" charset="0"/>
              </a:rPr>
              <a:t>Ventilation via windows</a:t>
            </a:r>
          </a:p>
        </p:txBody>
      </p:sp>
      <p:pic>
        <p:nvPicPr>
          <p:cNvPr id="8" name="Picture 2" descr="Silvretta Montafon: Das kann die neue Valisera Bahn - VOL Homepage Slider  -- VOL.AT">
            <a:extLst>
              <a:ext uri="{FF2B5EF4-FFF2-40B4-BE49-F238E27FC236}">
                <a16:creationId xmlns:a16="http://schemas.microsoft.com/office/drawing/2014/main" id="{B0ED143B-DECE-5C16-4F50-73C5F33D22E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34098" y="0"/>
            <a:ext cx="5432787" cy="2829468"/>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4">
            <a:extLst>
              <a:ext uri="{FF2B5EF4-FFF2-40B4-BE49-F238E27FC236}">
                <a16:creationId xmlns:a16="http://schemas.microsoft.com/office/drawing/2014/main" id="{FCC1BDF3-19CA-F3E1-8A2B-5776BA48A6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288" t="15361" r="40683" b="3965"/>
          <a:stretch/>
        </p:blipFill>
        <p:spPr>
          <a:xfrm>
            <a:off x="3034098" y="2972295"/>
            <a:ext cx="2680902" cy="3885705"/>
          </a:xfrm>
          <a:prstGeom prst="rect">
            <a:avLst/>
          </a:prstGeom>
        </p:spPr>
      </p:pic>
      <p:pic>
        <p:nvPicPr>
          <p:cNvPr id="4" name="Grafik 8">
            <a:extLst>
              <a:ext uri="{FF2B5EF4-FFF2-40B4-BE49-F238E27FC236}">
                <a16:creationId xmlns:a16="http://schemas.microsoft.com/office/drawing/2014/main" id="{08757CEB-D053-8817-AE30-D659F72B7E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568947" y="3245210"/>
            <a:ext cx="3766688" cy="3231018"/>
          </a:xfrm>
          <a:prstGeom prst="rect">
            <a:avLst/>
          </a:prstGeom>
        </p:spPr>
      </p:pic>
      <p:pic>
        <p:nvPicPr>
          <p:cNvPr id="5" name="Grafik 10">
            <a:extLst>
              <a:ext uri="{FF2B5EF4-FFF2-40B4-BE49-F238E27FC236}">
                <a16:creationId xmlns:a16="http://schemas.microsoft.com/office/drawing/2014/main" id="{7F1DFC95-0D0A-3459-3138-9576EDEEF7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9582" y="2972295"/>
            <a:ext cx="2651898" cy="3133803"/>
          </a:xfrm>
          <a:prstGeom prst="rect">
            <a:avLst/>
          </a:prstGeom>
        </p:spPr>
      </p:pic>
      <p:sp>
        <p:nvSpPr>
          <p:cNvPr id="6" name="TextBox 5">
            <a:extLst>
              <a:ext uri="{FF2B5EF4-FFF2-40B4-BE49-F238E27FC236}">
                <a16:creationId xmlns:a16="http://schemas.microsoft.com/office/drawing/2014/main" id="{0EE11A87-230E-32A4-6602-CB45D716C42D}"/>
              </a:ext>
            </a:extLst>
          </p:cNvPr>
          <p:cNvSpPr txBox="1"/>
          <p:nvPr/>
        </p:nvSpPr>
        <p:spPr>
          <a:xfrm>
            <a:off x="9829800" y="6172200"/>
            <a:ext cx="1905000" cy="276999"/>
          </a:xfrm>
          <a:prstGeom prst="rect">
            <a:avLst/>
          </a:prstGeom>
          <a:noFill/>
        </p:spPr>
        <p:txBody>
          <a:bodyPr wrap="square" lIns="0" tIns="0" rIns="0" bIns="0" rtlCol="0">
            <a:spAutoFit/>
          </a:bodyPr>
          <a:lstStyle/>
          <a:p>
            <a:pPr algn="l">
              <a:lnSpc>
                <a:spcPct val="90000"/>
              </a:lnSpc>
            </a:pPr>
            <a:r>
              <a:rPr lang="en-IN" sz="2000" dirty="0"/>
              <a:t>Foundation</a:t>
            </a:r>
          </a:p>
        </p:txBody>
      </p:sp>
      <p:sp>
        <p:nvSpPr>
          <p:cNvPr id="9" name="Title 2">
            <a:extLst>
              <a:ext uri="{FF2B5EF4-FFF2-40B4-BE49-F238E27FC236}">
                <a16:creationId xmlns:a16="http://schemas.microsoft.com/office/drawing/2014/main" id="{08C9AD64-6B5B-0FC8-7F74-51ED0A015A10}"/>
              </a:ext>
            </a:extLst>
          </p:cNvPr>
          <p:cNvSpPr txBox="1">
            <a:spLocks/>
          </p:cNvSpPr>
          <p:nvPr/>
        </p:nvSpPr>
        <p:spPr bwMode="gray">
          <a:xfrm>
            <a:off x="386080" y="2982455"/>
            <a:ext cx="2286000" cy="2215991"/>
          </a:xfrm>
          <a:prstGeom prst="rect">
            <a:avLst/>
          </a:prstGeom>
        </p:spPr>
        <p:txBody>
          <a:bodyPr vert="horz" wrap="square" lIns="0" tIns="0" rIns="0" bIns="0" rtlCol="0" anchor="t" anchorCtr="0">
            <a:noAutofit/>
          </a:bodyPr>
          <a:lstStyle>
            <a:lvl1pPr marL="0" algn="l" defTabSz="914400" rtl="0" eaLnBrk="1" latinLnBrk="0" hangingPunct="1">
              <a:lnSpc>
                <a:spcPct val="90000"/>
              </a:lnSpc>
              <a:spcBef>
                <a:spcPts val="0"/>
              </a:spcBef>
              <a:spcAft>
                <a:spcPts val="0"/>
              </a:spcAft>
              <a:buNone/>
              <a:defRPr sz="2000" b="1" kern="1200">
                <a:solidFill>
                  <a:schemeClr val="tx2"/>
                </a:solidFill>
                <a:latin typeface="+mj-lt"/>
                <a:ea typeface="+mj-ea"/>
                <a:cs typeface="+mj-cs"/>
              </a:defRPr>
            </a:lvl1pPr>
          </a:lstStyle>
          <a:p>
            <a:r>
              <a:rPr lang="en-IN" dirty="0"/>
              <a:t>Example for Type of Tubular Tower</a:t>
            </a:r>
          </a:p>
        </p:txBody>
      </p:sp>
    </p:spTree>
    <p:extLst>
      <p:ext uri="{BB962C8B-B14F-4D97-AF65-F5344CB8AC3E}">
        <p14:creationId xmlns:p14="http://schemas.microsoft.com/office/powerpoint/2010/main" val="36964149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7k.IeHHJdEUf.mT3ZX0B3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WDgzYdhJpvZdHZ48M9CuP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pob2ylmpwweWKpGv7ZVcN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ST1KVhTsAF_7bJqASvxnk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pGqbs7O_k2YpUcbR2uIYm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qTzC14WX7UZAy0zGsryVW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7JT.QOgyeJNf.h0YE66Hr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FxSfScSHtTjwqjGX7KvCM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6SK_y370SJj_gikBOIGmp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ZWZRxNLtusT3d_5u10wpc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yhhiXmftu3DM_.2q3_TNf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tZz69hUGrI5V_yPeIjb_d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FTWBgK6LYD.Y4OBtMLioDQ"/>
</p:tagLst>
</file>

<file path=ppt/theme/theme1.xml><?xml version="1.0" encoding="utf-8"?>
<a:theme xmlns:a="http://schemas.openxmlformats.org/drawingml/2006/main" name="Kearney Report Template">
  <a:themeElements>
    <a:clrScheme name="Kearney">
      <a:dk1>
        <a:srgbClr val="1E1E1E"/>
      </a:dk1>
      <a:lt1>
        <a:srgbClr val="FFFFFF"/>
      </a:lt1>
      <a:dk2>
        <a:srgbClr val="7823DC"/>
      </a:dk2>
      <a:lt2>
        <a:srgbClr val="F5F5F5"/>
      </a:lt2>
      <a:accent1>
        <a:srgbClr val="D2D2D2"/>
      </a:accent1>
      <a:accent2>
        <a:srgbClr val="A5A5A5"/>
      </a:accent2>
      <a:accent3>
        <a:srgbClr val="787878"/>
      </a:accent3>
      <a:accent4>
        <a:srgbClr val="E6D2FA"/>
      </a:accent4>
      <a:accent5>
        <a:srgbClr val="C8A5F0"/>
      </a:accent5>
      <a:accent6>
        <a:srgbClr val="AF7DEB"/>
      </a:accent6>
      <a:hlink>
        <a:srgbClr val="1D1D1D"/>
      </a:hlink>
      <a:folHlink>
        <a:srgbClr val="1D1D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9" tIns="72009" rIns="72009" bIns="72009" rtlCol="0" anchor="t"/>
      <a:lstStyle>
        <a:defPPr algn="l">
          <a:lnSpc>
            <a:spcPct val="90000"/>
          </a:lnSpc>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defRPr sz="1400" dirty="0" err="1" smtClean="0"/>
        </a:defPPr>
      </a:lstStyle>
    </a:txDef>
  </a:objectDefaults>
  <a:extraClrSchemeLst/>
  <a:extLst>
    <a:ext uri="{05A4C25C-085E-4340-85A3-A5531E510DB2}">
      <thm15:themeFamily xmlns:thm15="http://schemas.microsoft.com/office/thememl/2012/main" name="Blank.potx" id="{CBAF91FC-DA7A-44C5-9C0E-D0AB2D99FF52}" vid="{D0537F04-A238-4482-BEC3-ED049BED08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40F1FC3-01A2-43E4-9853-13099B5AF3BD}">
  <we:reference id="wa200001766" version="1.5.0.0" store="en-US" storeType="OMEX"/>
  <we:alternateReferences>
    <we:reference id="wa200001766" version="1.5.0.0" store="WA200001766" storeType="OMEX"/>
  </we:alternateReferences>
  <we:properties>
    <we:property name="CantoAssets" value="&quot;[{\&quot;scheme\&quot;:\&quot;image\&quot;,\&quot;id\&quot;:\&quot;dul3hf67716gf52fot5dqdoj5g\&quot;,\&quot;tenant\&quot;:\&quot;kearney.canto.com\&quot;,\&quot;time\&quot;:\&quot;20210803171831000\&quot;,\&quot;name\&quot;:\&quot;rrinch01-iOS-IMG_3068_1627960692226.225830-SHARE.jpg\&quot;,\&quot;addedby\&quot;:\&quot;test\&quot;},{\&quot;scheme\&quot;:\&quot;image\&quot;,\&quot;id\&quot;:\&quot;ueu2ed0gvh4ul2lkfs8mb9g709\&quot;,\&quot;tenant\&quot;:\&quot;kearney.canto.com\&quot;,\&quot;time\&quot;:\&quot;20210803171808000\&quot;,\&quot;name\&quot;:\&quot;rrinch01-iOS-IMG_3074_1627960468184.286133-SHARE.jp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1892EF9F3BFA4FA3482AEA982CBB67" ma:contentTypeVersion="12" ma:contentTypeDescription="Create a new document." ma:contentTypeScope="" ma:versionID="ee90dee3f3bca94647dcaf9f6b70bc53">
  <xsd:schema xmlns:xsd="http://www.w3.org/2001/XMLSchema" xmlns:xs="http://www.w3.org/2001/XMLSchema" xmlns:p="http://schemas.microsoft.com/office/2006/metadata/properties" xmlns:ns2="3e30a4d8-c1dc-48e2-8199-21a26f0fca8f" xmlns:ns3="ab127da2-f8b0-4b5f-83b9-fca2bacc0356" targetNamespace="http://schemas.microsoft.com/office/2006/metadata/properties" ma:root="true" ma:fieldsID="e8a78fbe6d574e86170048c5f157deac" ns2:_="" ns3:_="">
    <xsd:import namespace="3e30a4d8-c1dc-48e2-8199-21a26f0fca8f"/>
    <xsd:import namespace="ab127da2-f8b0-4b5f-83b9-fca2bacc035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30a4d8-c1dc-48e2-8199-21a26f0fca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b127da2-f8b0-4b5f-83b9-fca2bacc03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BF75DA-9059-42CB-B06E-A6D7F33CFB48}">
  <ds:schemaRefs>
    <ds:schemaRef ds:uri="3e30a4d8-c1dc-48e2-8199-21a26f0fca8f"/>
    <ds:schemaRef ds:uri="ab127da2-f8b0-4b5f-83b9-fca2bacc03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F2E5EA-2A40-4B44-957A-DC71D1B832D7}">
  <ds:schemaRefs>
    <ds:schemaRef ds:uri="http://schemas.microsoft.com/sharepoint/v3/contenttype/forms"/>
  </ds:schemaRefs>
</ds:datastoreItem>
</file>

<file path=customXml/itemProps3.xml><?xml version="1.0" encoding="utf-8"?>
<ds:datastoreItem xmlns:ds="http://schemas.openxmlformats.org/officeDocument/2006/customXml" ds:itemID="{963DC16F-0ECA-4357-AF81-A8381DCAFF4F}">
  <ds:schemaRefs>
    <ds:schemaRef ds:uri="http://purl.org/dc/dcmitype/"/>
    <ds:schemaRef ds:uri="http://www.w3.org/XML/1998/namespace"/>
    <ds:schemaRef ds:uri="http://schemas.microsoft.com/office/infopath/2007/PartnerControls"/>
    <ds:schemaRef ds:uri="3e30a4d8-c1dc-48e2-8199-21a26f0fca8f"/>
    <ds:schemaRef ds:uri="http://schemas.microsoft.com/office/2006/documentManagement/types"/>
    <ds:schemaRef ds:uri="http://purl.org/dc/elements/1.1/"/>
    <ds:schemaRef ds:uri="http://schemas.openxmlformats.org/package/2006/metadata/core-properties"/>
    <ds:schemaRef ds:uri="ab127da2-f8b0-4b5f-83b9-fca2bacc0356"/>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blank</Template>
  <TotalTime>6995</TotalTime>
  <Words>1408</Words>
  <Application>Microsoft Office PowerPoint</Application>
  <PresentationFormat>Widescreen</PresentationFormat>
  <Paragraphs>241</Paragraphs>
  <Slides>13</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0" baseType="lpstr">
      <vt:lpstr>Arial</vt:lpstr>
      <vt:lpstr>Calibri</vt:lpstr>
      <vt:lpstr>System Font Regular</vt:lpstr>
      <vt:lpstr>Trebuchet MS</vt:lpstr>
      <vt:lpstr>Wingdings</vt:lpstr>
      <vt:lpstr>Kearney Report Template</vt:lpstr>
      <vt:lpstr>think-cell Slide</vt:lpstr>
      <vt:lpstr>National Ropeways Development Programme – Parvatmala Pariyojana</vt:lpstr>
      <vt:lpstr>Introduction</vt:lpstr>
      <vt:lpstr>Standard Operating Procedure (1/2)</vt:lpstr>
      <vt:lpstr>Standard Operating Procedure (2/2)</vt:lpstr>
      <vt:lpstr>Types of Ropeway Systems</vt:lpstr>
      <vt:lpstr>Tri-Cable Detachable Gondola (3S)  </vt:lpstr>
      <vt:lpstr>Funitel cable car system (FUNI)    </vt:lpstr>
      <vt:lpstr>Comparison of Ropeway systems     </vt:lpstr>
      <vt:lpstr>Example for Type of Cabin </vt:lpstr>
      <vt:lpstr>Ropeway Projects being taken up in North India (1/3)</vt:lpstr>
      <vt:lpstr>Ropeway Projects being taken up in North India (2/3)</vt:lpstr>
      <vt:lpstr>Ropeway Projects being taken up in North India (3/3)</vt:lpstr>
      <vt:lpstr>THANK YOU</vt:lpstr>
    </vt:vector>
  </TitlesOfParts>
  <Company>Kearney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is 38-pt purple. What are you here to say? Set the tone.</dc:title>
  <dc:creator>Rana, Yash</dc:creator>
  <cp:lastModifiedBy>Gaurang Garg</cp:lastModifiedBy>
  <cp:revision>577</cp:revision>
  <cp:lastPrinted>2022-10-10T16:40:59Z</cp:lastPrinted>
  <dcterms:created xsi:type="dcterms:W3CDTF">2021-10-18T06:51:55Z</dcterms:created>
  <dcterms:modified xsi:type="dcterms:W3CDTF">2023-03-12T08:50:13Z</dcterms:modified>
  <cp:version>Sep 20202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e815a84-bb14-486b-9367-c1af54c95fa4_Enabled">
    <vt:lpwstr>true</vt:lpwstr>
  </property>
  <property fmtid="{D5CDD505-2E9C-101B-9397-08002B2CF9AE}" pid="3" name="MSIP_Label_0e815a84-bb14-486b-9367-c1af54c95fa4_SetDate">
    <vt:lpwstr>2021-10-18T06:51:55Z</vt:lpwstr>
  </property>
  <property fmtid="{D5CDD505-2E9C-101B-9397-08002B2CF9AE}" pid="4" name="MSIP_Label_0e815a84-bb14-486b-9367-c1af54c95fa4_Method">
    <vt:lpwstr>Standard</vt:lpwstr>
  </property>
  <property fmtid="{D5CDD505-2E9C-101B-9397-08002B2CF9AE}" pid="5" name="MSIP_Label_0e815a84-bb14-486b-9367-c1af54c95fa4_Name">
    <vt:lpwstr>Standard</vt:lpwstr>
  </property>
  <property fmtid="{D5CDD505-2E9C-101B-9397-08002B2CF9AE}" pid="6" name="MSIP_Label_0e815a84-bb14-486b-9367-c1af54c95fa4_SiteId">
    <vt:lpwstr>5dc645ed-297f-4dca-b0af-2339c71c5388</vt:lpwstr>
  </property>
  <property fmtid="{D5CDD505-2E9C-101B-9397-08002B2CF9AE}" pid="7" name="MSIP_Label_0e815a84-bb14-486b-9367-c1af54c95fa4_ActionId">
    <vt:lpwstr>50fefe5b-a289-4ad9-b0b4-cfb878460c4e</vt:lpwstr>
  </property>
  <property fmtid="{D5CDD505-2E9C-101B-9397-08002B2CF9AE}" pid="8" name="MSIP_Label_0e815a84-bb14-486b-9367-c1af54c95fa4_ContentBits">
    <vt:lpwstr>0</vt:lpwstr>
  </property>
  <property fmtid="{D5CDD505-2E9C-101B-9397-08002B2CF9AE}" pid="9" name="ContentTypeId">
    <vt:lpwstr>0x0101009B1892EF9F3BFA4FA3482AEA982CBB67</vt:lpwstr>
  </property>
</Properties>
</file>